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69" r:id="rId4"/>
    <p:sldId id="260" r:id="rId5"/>
    <p:sldId id="273" r:id="rId6"/>
    <p:sldId id="262" r:id="rId7"/>
    <p:sldId id="274" r:id="rId8"/>
    <p:sldId id="276" r:id="rId9"/>
    <p:sldId id="275" r:id="rId10"/>
    <p:sldId id="267" r:id="rId11"/>
    <p:sldId id="268" r:id="rId12"/>
    <p:sldId id="271" r:id="rId13"/>
    <p:sldId id="270" r:id="rId14"/>
    <p:sldId id="263" r:id="rId15"/>
    <p:sldId id="264" r:id="rId16"/>
    <p:sldId id="265" r:id="rId17"/>
    <p:sldId id="266" r:id="rId18"/>
    <p:sldId id="261" r:id="rId19"/>
    <p:sldId id="257" r:id="rId20"/>
    <p:sldId id="258" r:id="rId21"/>
    <p:sldId id="259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4E37"/>
    <a:srgbClr val="646E46"/>
    <a:srgbClr val="5C5F43"/>
    <a:srgbClr val="84997D"/>
    <a:srgbClr val="B5B174"/>
    <a:srgbClr val="828B54"/>
    <a:srgbClr val="A59C63"/>
    <a:srgbClr val="858E55"/>
    <a:srgbClr val="915937"/>
    <a:srgbClr val="A4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52" autoAdjust="0"/>
    <p:restoredTop sz="96357" autoAdjust="0"/>
  </p:normalViewPr>
  <p:slideViewPr>
    <p:cSldViewPr snapToGrid="0">
      <p:cViewPr varScale="1">
        <p:scale>
          <a:sx n="114" d="100"/>
          <a:sy n="114" d="100"/>
        </p:scale>
        <p:origin x="74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sv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DA813A-3522-49C8-AC3A-B8E46E7928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5148B30-67CC-4CDB-944C-BE5C95DF3A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0AB90DC-CBE9-4CDC-8C52-63ADA738E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CF43671-2961-49AB-812D-7DD5C7E76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E7412C-2DBD-4737-B05C-AF6EC23E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1682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F1A724-F74F-4A3B-B731-393874617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E4DB3CA-01E6-4304-8EB7-A796F11AD8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E09B87-F1FC-4111-9970-1281656CA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6BCC14-A2DF-4736-B2EA-AAC6EC718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9741FE-64ED-4793-A585-7E0A96315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322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8593E24-0B51-4C5D-88BA-5C08D31892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D3AF070-858E-4328-B51B-8CA2F363A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89418B2-F5BB-4EFB-8535-3D83D8A15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1563FEF-0C53-4EFA-A841-E5CCA3D3F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CE4AFB-062F-430D-8AA2-F9D9EE608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9210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897539-D11A-43D2-81BE-49E90BB56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54058A-6B0E-4667-A0F6-2CC9EE277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EFEF68-AE8D-4A96-86C9-7267C2EA0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D648BF5-EB71-4510-8A73-6AA406C1D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B4D65D0-34D5-46E4-A2DB-13D9BD42F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8414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132EB9-962F-4CCE-ACD5-33F4A2A09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0731C14-274C-4984-B98E-366A95E9E9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088242F-219F-4D74-906B-1385DA225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36F768-B0A2-4AFA-B77D-2941E7824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2A966E-6201-4490-8348-5A177C2C8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1591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19B086-8990-4788-A102-0E5178669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2BC5A3-E3D4-4775-85F0-9C75D9F91A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48B7E2F-51F4-4692-B964-8F9E32E45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8A87F61-364A-450B-83DF-4414CD046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2B8EFA0-F00A-4FBD-89AB-4772B6968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3B11F9-2F36-4F38-83B4-4A6232AA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2303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1290A0-9FD9-41E4-A5C5-233284777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54D1CD7-82D1-48C0-8C84-6235E71DB7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1CC8271-37F7-41BA-8168-B2A9432A6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DE37574-EC79-43A4-A10E-FEC0A773C0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971CEA9-83AD-409D-9507-DD97BB4EB6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9E27F30-BAB7-4DFF-9048-86DD97378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62A170A-0326-45C6-BDDB-871044D16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C4255A0-997B-40DA-B60D-944A8A364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8662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54302E-5636-4645-BE25-4F658724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93AF612-5193-405F-A1E0-2126BA616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21DC9B3-12DB-4451-BDE1-4806777DE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0BE3051-2F9E-4526-BEA1-AAA18DA41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578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8C80901-878E-4BD6-A3D8-B2EF7CC48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9AD8903-8CC5-4FA0-BA0B-98E3A2473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7721D1C-BD40-4284-978F-E752B8834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8927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813A9B-1535-44B3-A9B9-557621EE9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F0DA20-F504-4B76-9B1C-0E4F42798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D824955-3BDC-4243-85A2-40516A425A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3C043DC-6765-4588-89E3-409649937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7EB5A02-5F52-4562-9526-247052A55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F0CC113-383F-41C5-B9EA-418872BC0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8447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1B6D5D-2101-4C9C-B177-83983EABB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450D9ED-B8EB-4E67-A6F1-591CC3D3A0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B22545F-BBF0-485B-92C3-44507DE11E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A505B0-F648-45D7-B741-B9131D959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C678007-1AB8-4623-999F-D769FEAFA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B62F8AD-6F96-4C97-9A5A-442C8527D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5090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0328DED-761F-4D41-9846-A06118435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6C2F40-A866-4163-91EF-6739B54BC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61D9B19-FD01-4CED-8A1A-BA95DA84F9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75BF84-97D8-491D-8550-C434A228E5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86CE56-8447-4376-9A4D-C70E1EA2C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5641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ildergebnis fÃ¼r battle map">
            <a:extLst>
              <a:ext uri="{FF2B5EF4-FFF2-40B4-BE49-F238E27FC236}">
                <a16:creationId xmlns:a16="http://schemas.microsoft.com/office/drawing/2014/main" id="{18703B9B-4B32-43F4-B7D1-B080C8E5E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82625"/>
            <a:ext cx="12192000" cy="5491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1DF4B6DB-3F6A-40B2-9286-81981B6BD75B}"/>
              </a:ext>
            </a:extLst>
          </p:cNvPr>
          <p:cNvSpPr txBox="1"/>
          <p:nvPr/>
        </p:nvSpPr>
        <p:spPr>
          <a:xfrm>
            <a:off x="2276213" y="1605424"/>
            <a:ext cx="7639574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Online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Offline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Settings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Cards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Exit</a:t>
            </a:r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F8CFEF0D-EBA8-4D21-B798-E16922589ABA}"/>
              </a:ext>
            </a:extLst>
          </p:cNvPr>
          <p:cNvGrpSpPr/>
          <p:nvPr/>
        </p:nvGrpSpPr>
        <p:grpSpPr>
          <a:xfrm>
            <a:off x="1315043" y="150043"/>
            <a:ext cx="9561915" cy="1711522"/>
            <a:chOff x="1315043" y="150043"/>
            <a:chExt cx="9561915" cy="1711522"/>
          </a:xfrm>
        </p:grpSpPr>
        <p:pic>
          <p:nvPicPr>
            <p:cNvPr id="53" name="Grafik 52">
              <a:extLst>
                <a:ext uri="{FF2B5EF4-FFF2-40B4-BE49-F238E27FC236}">
                  <a16:creationId xmlns:a16="http://schemas.microsoft.com/office/drawing/2014/main" id="{37C4ADB5-51A9-4ECE-ACD3-0D0914BDA1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5043" y="256651"/>
              <a:ext cx="9561915" cy="1498306"/>
            </a:xfrm>
            <a:prstGeom prst="rect">
              <a:avLst/>
            </a:prstGeom>
          </p:spPr>
        </p:pic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57534793-5830-45BE-A0FA-59BB6137452A}"/>
                </a:ext>
              </a:extLst>
            </p:cNvPr>
            <p:cNvSpPr txBox="1"/>
            <p:nvPr/>
          </p:nvSpPr>
          <p:spPr>
            <a:xfrm>
              <a:off x="2972431" y="295143"/>
              <a:ext cx="763957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72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CardGame-Kingdoms</a:t>
              </a:r>
              <a:endParaRPr lang="de-DE" sz="60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endParaRPr>
            </a:p>
          </p:txBody>
        </p:sp>
        <p:cxnSp>
          <p:nvCxnSpPr>
            <p:cNvPr id="20" name="Gerader Verbinder 19">
              <a:extLst>
                <a:ext uri="{FF2B5EF4-FFF2-40B4-BE49-F238E27FC236}">
                  <a16:creationId xmlns:a16="http://schemas.microsoft.com/office/drawing/2014/main" id="{60593D17-A6AD-49C0-B12A-64B0B05D9035}"/>
                </a:ext>
              </a:extLst>
            </p:cNvPr>
            <p:cNvCxnSpPr/>
            <p:nvPr/>
          </p:nvCxnSpPr>
          <p:spPr>
            <a:xfrm flipV="1">
              <a:off x="1607689" y="1491535"/>
              <a:ext cx="8746802" cy="230381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uppieren 5">
              <a:extLst>
                <a:ext uri="{FF2B5EF4-FFF2-40B4-BE49-F238E27FC236}">
                  <a16:creationId xmlns:a16="http://schemas.microsoft.com/office/drawing/2014/main" id="{1CC2D61A-D3EE-4E1A-93A6-0E72B1133577}"/>
                </a:ext>
              </a:extLst>
            </p:cNvPr>
            <p:cNvGrpSpPr/>
            <p:nvPr/>
          </p:nvGrpSpPr>
          <p:grpSpPr>
            <a:xfrm>
              <a:off x="1731601" y="150043"/>
              <a:ext cx="1217818" cy="1711522"/>
              <a:chOff x="6459303" y="2635236"/>
              <a:chExt cx="982981" cy="1381484"/>
            </a:xfrm>
          </p:grpSpPr>
          <p:sp>
            <p:nvSpPr>
              <p:cNvPr id="7" name="Fünfeck 1">
                <a:extLst>
                  <a:ext uri="{FF2B5EF4-FFF2-40B4-BE49-F238E27FC236}">
                    <a16:creationId xmlns:a16="http://schemas.microsoft.com/office/drawing/2014/main" id="{2B2733E5-D341-49D3-83AB-5FFA50D270EF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Fünfeck 1">
                <a:extLst>
                  <a:ext uri="{FF2B5EF4-FFF2-40B4-BE49-F238E27FC236}">
                    <a16:creationId xmlns:a16="http://schemas.microsoft.com/office/drawing/2014/main" id="{B0649D5B-8C77-47C9-B2B0-CEE9F58BF067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Fünfeck 1">
                <a:extLst>
                  <a:ext uri="{FF2B5EF4-FFF2-40B4-BE49-F238E27FC236}">
                    <a16:creationId xmlns:a16="http://schemas.microsoft.com/office/drawing/2014/main" id="{B134E880-3F78-497F-A11C-AD5C1A01A7FB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A8E34313-08FA-4A72-9281-3ECFE8762958}"/>
                  </a:ext>
                </a:extLst>
              </p:cNvPr>
              <p:cNvSpPr txBox="1"/>
              <p:nvPr/>
            </p:nvSpPr>
            <p:spPr>
              <a:xfrm>
                <a:off x="6459303" y="2882746"/>
                <a:ext cx="876300" cy="5713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24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4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24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1" name="Freihandform: Form 10">
                <a:extLst>
                  <a:ext uri="{FF2B5EF4-FFF2-40B4-BE49-F238E27FC236}">
                    <a16:creationId xmlns:a16="http://schemas.microsoft.com/office/drawing/2014/main" id="{7CD4702E-627A-4B59-892F-89EEC9879E9F}"/>
                  </a:ext>
                </a:extLst>
              </p:cNvPr>
              <p:cNvSpPr/>
              <p:nvPr/>
            </p:nvSpPr>
            <p:spPr>
              <a:xfrm>
                <a:off x="6487402" y="3463136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" name="Freihandform: Form 11">
                <a:extLst>
                  <a:ext uri="{FF2B5EF4-FFF2-40B4-BE49-F238E27FC236}">
                    <a16:creationId xmlns:a16="http://schemas.microsoft.com/office/drawing/2014/main" id="{6622D867-2C5C-41B0-A200-FC97E2E003DC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47E0B674-0126-4E14-AF19-766711F7B8D6}"/>
                  </a:ext>
                </a:extLst>
              </p:cNvPr>
              <p:cNvCxnSpPr>
                <a:cxnSpLocks/>
                <a:stCxn id="7" idx="4"/>
                <a:endCxn id="9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Gerader Verbinder 13">
                <a:extLst>
                  <a:ext uri="{FF2B5EF4-FFF2-40B4-BE49-F238E27FC236}">
                    <a16:creationId xmlns:a16="http://schemas.microsoft.com/office/drawing/2014/main" id="{9CDD69B5-763F-4A51-868E-61DCB9B030DE}"/>
                  </a:ext>
                </a:extLst>
              </p:cNvPr>
              <p:cNvCxnSpPr>
                <a:cxnSpLocks/>
                <a:stCxn id="7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EAB72A98-D7A1-4A87-82AF-9C9501EFCA0F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907FBA93-74D9-45A5-A858-76116CAF58F7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18" name="Fünfeck 1">
            <a:extLst>
              <a:ext uri="{FF2B5EF4-FFF2-40B4-BE49-F238E27FC236}">
                <a16:creationId xmlns:a16="http://schemas.microsoft.com/office/drawing/2014/main" id="{DC96E632-37AB-44FA-8E32-D309A794A4D7}"/>
              </a:ext>
            </a:extLst>
          </p:cNvPr>
          <p:cNvSpPr/>
          <p:nvPr/>
        </p:nvSpPr>
        <p:spPr>
          <a:xfrm rot="10800000">
            <a:off x="4489079" y="1939324"/>
            <a:ext cx="292646" cy="367648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49212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C8A729E0-DCBD-4730-B2BD-DEBA563A3B02}"/>
              </a:ext>
            </a:extLst>
          </p:cNvPr>
          <p:cNvGrpSpPr/>
          <p:nvPr/>
        </p:nvGrpSpPr>
        <p:grpSpPr>
          <a:xfrm rot="5400000">
            <a:off x="5584045" y="3631420"/>
            <a:ext cx="338081" cy="569097"/>
            <a:chOff x="19942" y="113210"/>
            <a:chExt cx="974942" cy="1641136"/>
          </a:xfrm>
          <a:solidFill>
            <a:schemeClr val="accent4"/>
          </a:solidFill>
        </p:grpSpPr>
        <p:grpSp>
          <p:nvGrpSpPr>
            <p:cNvPr id="3" name="Gruppieren 2">
              <a:extLst>
                <a:ext uri="{FF2B5EF4-FFF2-40B4-BE49-F238E27FC236}">
                  <a16:creationId xmlns:a16="http://schemas.microsoft.com/office/drawing/2014/main" id="{0598C3B2-5361-4490-B2C8-C2FCD6B3D852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2" name="Gleichschenkliges Dreieck 11">
                <a:extLst>
                  <a:ext uri="{FF2B5EF4-FFF2-40B4-BE49-F238E27FC236}">
                    <a16:creationId xmlns:a16="http://schemas.microsoft.com/office/drawing/2014/main" id="{FFAAFBD7-C3EF-47F1-BDEF-DD2848662E86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3" name="Gleichschenkliges Dreieck 12">
                <a:extLst>
                  <a:ext uri="{FF2B5EF4-FFF2-40B4-BE49-F238E27FC236}">
                    <a16:creationId xmlns:a16="http://schemas.microsoft.com/office/drawing/2014/main" id="{DFBCE766-7DEA-4037-9DD8-03353EF0177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4" name="Gleichschenkliges Dreieck 13">
                <a:extLst>
                  <a:ext uri="{FF2B5EF4-FFF2-40B4-BE49-F238E27FC236}">
                    <a16:creationId xmlns:a16="http://schemas.microsoft.com/office/drawing/2014/main" id="{DD2B1585-95F1-4B31-9A8B-0565088FEF9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Gleichschenkliges Dreieck 26">
                <a:extLst>
                  <a:ext uri="{FF2B5EF4-FFF2-40B4-BE49-F238E27FC236}">
                    <a16:creationId xmlns:a16="http://schemas.microsoft.com/office/drawing/2014/main" id="{0416479E-E7BB-4D5A-9E33-CD8843CE0E29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" name="Gleichschenkliges Dreieck 26">
                <a:extLst>
                  <a:ext uri="{FF2B5EF4-FFF2-40B4-BE49-F238E27FC236}">
                    <a16:creationId xmlns:a16="http://schemas.microsoft.com/office/drawing/2014/main" id="{B2870CCF-C667-431E-BBF2-8AB9DA977860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4" name="Gruppieren 3">
              <a:extLst>
                <a:ext uri="{FF2B5EF4-FFF2-40B4-BE49-F238E27FC236}">
                  <a16:creationId xmlns:a16="http://schemas.microsoft.com/office/drawing/2014/main" id="{42B079DF-FCAD-4743-80B8-5A9142A006A6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7" name="Gleichschenkliges Dreieck 6">
                <a:extLst>
                  <a:ext uri="{FF2B5EF4-FFF2-40B4-BE49-F238E27FC236}">
                    <a16:creationId xmlns:a16="http://schemas.microsoft.com/office/drawing/2014/main" id="{DA4C5BB8-28CD-434A-91AB-8E9898DCEA52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Gleichschenkliges Dreieck 7">
                <a:extLst>
                  <a:ext uri="{FF2B5EF4-FFF2-40B4-BE49-F238E27FC236}">
                    <a16:creationId xmlns:a16="http://schemas.microsoft.com/office/drawing/2014/main" id="{4C37A4D0-6AF1-4CB0-BC3C-01D43D72FB42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Gleichschenkliges Dreieck 8">
                <a:extLst>
                  <a:ext uri="{FF2B5EF4-FFF2-40B4-BE49-F238E27FC236}">
                    <a16:creationId xmlns:a16="http://schemas.microsoft.com/office/drawing/2014/main" id="{08EA3128-2231-4469-8C21-267B039ACDC9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" name="Gleichschenkliges Dreieck 26">
                <a:extLst>
                  <a:ext uri="{FF2B5EF4-FFF2-40B4-BE49-F238E27FC236}">
                    <a16:creationId xmlns:a16="http://schemas.microsoft.com/office/drawing/2014/main" id="{CE37F5DF-A2D3-47CB-8416-D5FC18955E48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" name="Gleichschenkliges Dreieck 26">
                <a:extLst>
                  <a:ext uri="{FF2B5EF4-FFF2-40B4-BE49-F238E27FC236}">
                    <a16:creationId xmlns:a16="http://schemas.microsoft.com/office/drawing/2014/main" id="{159D8F62-A007-4B8A-8E22-8AF8D29F7387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5" name="Kreis: nicht ausgefüllt 4">
              <a:extLst>
                <a:ext uri="{FF2B5EF4-FFF2-40B4-BE49-F238E27FC236}">
                  <a16:creationId xmlns:a16="http://schemas.microsoft.com/office/drawing/2014/main" id="{B79D5E8F-9430-45FA-A10D-626EE5126D0E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" name="Kreis: nicht ausgefüllt 5">
              <a:extLst>
                <a:ext uri="{FF2B5EF4-FFF2-40B4-BE49-F238E27FC236}">
                  <a16:creationId xmlns:a16="http://schemas.microsoft.com/office/drawing/2014/main" id="{F0841292-D586-4AF2-A12A-A7750B20C300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BF83E911-B9D9-4A1C-B35A-D1EEDF636897}"/>
              </a:ext>
            </a:extLst>
          </p:cNvPr>
          <p:cNvGrpSpPr/>
          <p:nvPr/>
        </p:nvGrpSpPr>
        <p:grpSpPr>
          <a:xfrm>
            <a:off x="4597488" y="3885328"/>
            <a:ext cx="6585534" cy="1892774"/>
            <a:chOff x="1738190" y="2456967"/>
            <a:chExt cx="6585534" cy="1892774"/>
          </a:xfrm>
        </p:grpSpPr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E19762FA-BE1D-4FD1-BC23-6C657E65A530}"/>
                </a:ext>
              </a:extLst>
            </p:cNvPr>
            <p:cNvSpPr/>
            <p:nvPr/>
          </p:nvSpPr>
          <p:spPr>
            <a:xfrm rot="16200000">
              <a:off x="4913472" y="843642"/>
              <a:ext cx="226503" cy="651920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9" name="Picture 2" descr="Bildergebnis fÃ¼r holzmaserung">
              <a:extLst>
                <a:ext uri="{FF2B5EF4-FFF2-40B4-BE49-F238E27FC236}">
                  <a16:creationId xmlns:a16="http://schemas.microsoft.com/office/drawing/2014/main" id="{B6D9998C-7134-4204-9B9A-BA303B67824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>
              <a:off x="1767120" y="3989995"/>
              <a:ext cx="6517152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D78CC371-F49E-42C1-BABE-1DFF713B99AB}"/>
                </a:ext>
              </a:extLst>
            </p:cNvPr>
            <p:cNvSpPr/>
            <p:nvPr/>
          </p:nvSpPr>
          <p:spPr>
            <a:xfrm>
              <a:off x="7978717" y="2456967"/>
              <a:ext cx="226503" cy="189277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1" name="Picture 2" descr="Bildergebnis fÃ¼r holzmaserung">
              <a:extLst>
                <a:ext uri="{FF2B5EF4-FFF2-40B4-BE49-F238E27FC236}">
                  <a16:creationId xmlns:a16="http://schemas.microsoft.com/office/drawing/2014/main" id="{8E2467FF-ABFE-4DD2-BF9E-98771A11F9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6213946">
              <a:off x="7155771" y="3276505"/>
              <a:ext cx="1872658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Rechteck 69">
              <a:extLst>
                <a:ext uri="{FF2B5EF4-FFF2-40B4-BE49-F238E27FC236}">
                  <a16:creationId xmlns:a16="http://schemas.microsoft.com/office/drawing/2014/main" id="{B5913011-AB97-4DA3-92D7-C5771145E50D}"/>
                </a:ext>
              </a:extLst>
            </p:cNvPr>
            <p:cNvSpPr/>
            <p:nvPr/>
          </p:nvSpPr>
          <p:spPr>
            <a:xfrm rot="13764079">
              <a:off x="8014338" y="3826823"/>
              <a:ext cx="63276" cy="516537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276" h="516537">
                  <a:moveTo>
                    <a:pt x="0" y="72318"/>
                  </a:moveTo>
                  <a:lnTo>
                    <a:pt x="61977" y="0"/>
                  </a:lnTo>
                  <a:lnTo>
                    <a:pt x="63276" y="516537"/>
                  </a:lnTo>
                  <a:lnTo>
                    <a:pt x="10850" y="471597"/>
                  </a:lnTo>
                  <a:lnTo>
                    <a:pt x="0" y="72318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69">
              <a:extLst>
                <a:ext uri="{FF2B5EF4-FFF2-40B4-BE49-F238E27FC236}">
                  <a16:creationId xmlns:a16="http://schemas.microsoft.com/office/drawing/2014/main" id="{E4476D6D-97B0-4B32-ABE1-E88D38776044}"/>
                </a:ext>
              </a:extLst>
            </p:cNvPr>
            <p:cNvSpPr/>
            <p:nvPr/>
          </p:nvSpPr>
          <p:spPr>
            <a:xfrm rot="18635921" flipH="1">
              <a:off x="8047769" y="3865534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196AFC74-7ED2-44A2-87D4-F1BEA33FA7A0}"/>
                </a:ext>
              </a:extLst>
            </p:cNvPr>
            <p:cNvSpPr/>
            <p:nvPr/>
          </p:nvSpPr>
          <p:spPr>
            <a:xfrm rot="16200000" flipH="1" flipV="1">
              <a:off x="4931803" y="-534980"/>
              <a:ext cx="226503" cy="654278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5" name="Picture 2" descr="Bildergebnis fÃ¼r holzmaserung">
              <a:extLst>
                <a:ext uri="{FF2B5EF4-FFF2-40B4-BE49-F238E27FC236}">
                  <a16:creationId xmlns:a16="http://schemas.microsoft.com/office/drawing/2014/main" id="{89EC3BB5-C3B4-4F34-80C9-05C9ACF8899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2" t="18160" r="76524" b="67061"/>
            <a:stretch/>
          </p:blipFill>
          <p:spPr bwMode="auto">
            <a:xfrm flipH="1" flipV="1">
              <a:off x="1775715" y="2635505"/>
              <a:ext cx="6542785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EF521F4A-A625-4CDD-A5EF-939C7A7310E8}"/>
                </a:ext>
              </a:extLst>
            </p:cNvPr>
            <p:cNvSpPr/>
            <p:nvPr/>
          </p:nvSpPr>
          <p:spPr>
            <a:xfrm flipH="1" flipV="1">
              <a:off x="1854766" y="2489915"/>
              <a:ext cx="226503" cy="180525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7" name="Picture 2" descr="Bildergebnis fÃ¼r holzmaserung">
              <a:extLst>
                <a:ext uri="{FF2B5EF4-FFF2-40B4-BE49-F238E27FC236}">
                  <a16:creationId xmlns:a16="http://schemas.microsoft.com/office/drawing/2014/main" id="{CD9298AF-1A64-459B-AC20-F620CCAA3E9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04" t="39918" r="50831" b="43898"/>
            <a:stretch/>
          </p:blipFill>
          <p:spPr bwMode="auto">
            <a:xfrm rot="16213946" flipH="1" flipV="1">
              <a:off x="1094079" y="3266365"/>
              <a:ext cx="1748120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Rechteck 69">
              <a:extLst>
                <a:ext uri="{FF2B5EF4-FFF2-40B4-BE49-F238E27FC236}">
                  <a16:creationId xmlns:a16="http://schemas.microsoft.com/office/drawing/2014/main" id="{6EE326FF-12C6-408D-9E47-99730DBAD359}"/>
                </a:ext>
              </a:extLst>
            </p:cNvPr>
            <p:cNvSpPr/>
            <p:nvPr/>
          </p:nvSpPr>
          <p:spPr>
            <a:xfrm rot="13764079" flipH="1" flipV="1">
              <a:off x="1950016" y="2550770"/>
              <a:ext cx="68955" cy="424844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5941 w 63276"/>
                <a:gd name="connsiteY3" fmla="*/ 451710 h 516537"/>
                <a:gd name="connsiteX4" fmla="*/ 0 w 63276"/>
                <a:gd name="connsiteY4" fmla="*/ 72318 h 516537"/>
                <a:gd name="connsiteX0" fmla="*/ 0 w 61977"/>
                <a:gd name="connsiteY0" fmla="*/ 72318 h 498716"/>
                <a:gd name="connsiteX1" fmla="*/ 61977 w 61977"/>
                <a:gd name="connsiteY1" fmla="*/ 0 h 498716"/>
                <a:gd name="connsiteX2" fmla="*/ 53459 w 61977"/>
                <a:gd name="connsiteY2" fmla="*/ 498716 h 498716"/>
                <a:gd name="connsiteX3" fmla="*/ 5941 w 61977"/>
                <a:gd name="connsiteY3" fmla="*/ 451710 h 498716"/>
                <a:gd name="connsiteX4" fmla="*/ 0 w 61977"/>
                <a:gd name="connsiteY4" fmla="*/ 72318 h 498716"/>
                <a:gd name="connsiteX0" fmla="*/ 0 w 77473"/>
                <a:gd name="connsiteY0" fmla="*/ 112352 h 498716"/>
                <a:gd name="connsiteX1" fmla="*/ 77473 w 77473"/>
                <a:gd name="connsiteY1" fmla="*/ 0 h 498716"/>
                <a:gd name="connsiteX2" fmla="*/ 68955 w 77473"/>
                <a:gd name="connsiteY2" fmla="*/ 498716 h 498716"/>
                <a:gd name="connsiteX3" fmla="*/ 21437 w 77473"/>
                <a:gd name="connsiteY3" fmla="*/ 451710 h 498716"/>
                <a:gd name="connsiteX4" fmla="*/ 0 w 77473"/>
                <a:gd name="connsiteY4" fmla="*/ 112352 h 498716"/>
                <a:gd name="connsiteX0" fmla="*/ 0 w 68955"/>
                <a:gd name="connsiteY0" fmla="*/ 60952 h 447316"/>
                <a:gd name="connsiteX1" fmla="*/ 45965 w 68955"/>
                <a:gd name="connsiteY1" fmla="*/ 0 h 447316"/>
                <a:gd name="connsiteX2" fmla="*/ 68955 w 68955"/>
                <a:gd name="connsiteY2" fmla="*/ 447316 h 447316"/>
                <a:gd name="connsiteX3" fmla="*/ 21437 w 68955"/>
                <a:gd name="connsiteY3" fmla="*/ 400310 h 447316"/>
                <a:gd name="connsiteX4" fmla="*/ 0 w 68955"/>
                <a:gd name="connsiteY4" fmla="*/ 60952 h 447316"/>
                <a:gd name="connsiteX0" fmla="*/ 0 w 68955"/>
                <a:gd name="connsiteY0" fmla="*/ 38480 h 424844"/>
                <a:gd name="connsiteX1" fmla="*/ 39250 w 68955"/>
                <a:gd name="connsiteY1" fmla="*/ 0 h 424844"/>
                <a:gd name="connsiteX2" fmla="*/ 68955 w 68955"/>
                <a:gd name="connsiteY2" fmla="*/ 424844 h 424844"/>
                <a:gd name="connsiteX3" fmla="*/ 21437 w 68955"/>
                <a:gd name="connsiteY3" fmla="*/ 377838 h 424844"/>
                <a:gd name="connsiteX4" fmla="*/ 0 w 68955"/>
                <a:gd name="connsiteY4" fmla="*/ 38480 h 4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55" h="424844">
                  <a:moveTo>
                    <a:pt x="0" y="38480"/>
                  </a:moveTo>
                  <a:lnTo>
                    <a:pt x="39250" y="0"/>
                  </a:lnTo>
                  <a:lnTo>
                    <a:pt x="68955" y="424844"/>
                  </a:lnTo>
                  <a:lnTo>
                    <a:pt x="21437" y="377838"/>
                  </a:lnTo>
                  <a:cubicBezTo>
                    <a:pt x="19457" y="251374"/>
                    <a:pt x="1980" y="164944"/>
                    <a:pt x="0" y="38480"/>
                  </a:cubicBez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9" name="Rechteck 69">
              <a:extLst>
                <a:ext uri="{FF2B5EF4-FFF2-40B4-BE49-F238E27FC236}">
                  <a16:creationId xmlns:a16="http://schemas.microsoft.com/office/drawing/2014/main" id="{0B93DE71-9616-49B6-8161-8562F354F2CE}"/>
                </a:ext>
              </a:extLst>
            </p:cNvPr>
            <p:cNvSpPr/>
            <p:nvPr/>
          </p:nvSpPr>
          <p:spPr>
            <a:xfrm rot="18635921" flipV="1">
              <a:off x="1943341" y="2516888"/>
              <a:ext cx="53195" cy="4447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1948 w 79796"/>
                <a:gd name="connsiteY0" fmla="*/ 60178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1948 w 79796"/>
                <a:gd name="connsiteY4" fmla="*/ 60178 h 472115"/>
                <a:gd name="connsiteX0" fmla="*/ 21948 w 64042"/>
                <a:gd name="connsiteY0" fmla="*/ 45455 h 457392"/>
                <a:gd name="connsiteX1" fmla="*/ 64042 w 64042"/>
                <a:gd name="connsiteY1" fmla="*/ 0 h 457392"/>
                <a:gd name="connsiteX2" fmla="*/ 54231 w 64042"/>
                <a:gd name="connsiteY2" fmla="*/ 394117 h 457392"/>
                <a:gd name="connsiteX3" fmla="*/ 0 w 64042"/>
                <a:gd name="connsiteY3" fmla="*/ 457392 h 457392"/>
                <a:gd name="connsiteX4" fmla="*/ 21948 w 64042"/>
                <a:gd name="connsiteY4" fmla="*/ 45455 h 457392"/>
                <a:gd name="connsiteX0" fmla="*/ 11101 w 53195"/>
                <a:gd name="connsiteY0" fmla="*/ 45455 h 444736"/>
                <a:gd name="connsiteX1" fmla="*/ 53195 w 53195"/>
                <a:gd name="connsiteY1" fmla="*/ 0 h 444736"/>
                <a:gd name="connsiteX2" fmla="*/ 43384 w 53195"/>
                <a:gd name="connsiteY2" fmla="*/ 394117 h 444736"/>
                <a:gd name="connsiteX3" fmla="*/ 0 w 53195"/>
                <a:gd name="connsiteY3" fmla="*/ 444736 h 444736"/>
                <a:gd name="connsiteX4" fmla="*/ 11101 w 53195"/>
                <a:gd name="connsiteY4" fmla="*/ 45455 h 44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95" h="444736">
                  <a:moveTo>
                    <a:pt x="11101" y="45455"/>
                  </a:moveTo>
                  <a:cubicBezTo>
                    <a:pt x="35549" y="19369"/>
                    <a:pt x="28747" y="26086"/>
                    <a:pt x="53195" y="0"/>
                  </a:cubicBezTo>
                  <a:cubicBezTo>
                    <a:pt x="52422" y="127240"/>
                    <a:pt x="44157" y="266877"/>
                    <a:pt x="43384" y="394117"/>
                  </a:cubicBezTo>
                  <a:lnTo>
                    <a:pt x="0" y="444736"/>
                  </a:lnTo>
                  <a:lnTo>
                    <a:pt x="11101" y="45455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0" name="Gruppieren 29">
              <a:extLst>
                <a:ext uri="{FF2B5EF4-FFF2-40B4-BE49-F238E27FC236}">
                  <a16:creationId xmlns:a16="http://schemas.microsoft.com/office/drawing/2014/main" id="{80166C44-83E8-4E6A-82FA-E76CFA54C06F}"/>
                </a:ext>
              </a:extLst>
            </p:cNvPr>
            <p:cNvGrpSpPr/>
            <p:nvPr/>
          </p:nvGrpSpPr>
          <p:grpSpPr>
            <a:xfrm rot="5400000">
              <a:off x="5215103" y="2649055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43" name="Gleichschenkliges Dreieck 42">
                <a:extLst>
                  <a:ext uri="{FF2B5EF4-FFF2-40B4-BE49-F238E27FC236}">
                    <a16:creationId xmlns:a16="http://schemas.microsoft.com/office/drawing/2014/main" id="{94CB0771-155E-4C06-B9D9-0C15C87D5EDF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4" name="Gleichschenkliges Dreieck 43">
                <a:extLst>
                  <a:ext uri="{FF2B5EF4-FFF2-40B4-BE49-F238E27FC236}">
                    <a16:creationId xmlns:a16="http://schemas.microsoft.com/office/drawing/2014/main" id="{F5D19077-9FAE-44C3-A639-B05317ABB17B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5" name="Gleichschenkliges Dreieck 44">
                <a:extLst>
                  <a:ext uri="{FF2B5EF4-FFF2-40B4-BE49-F238E27FC236}">
                    <a16:creationId xmlns:a16="http://schemas.microsoft.com/office/drawing/2014/main" id="{0CCA70AF-41C0-4024-8789-CC19087E134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" name="Gleichschenkliges Dreieck 26">
                <a:extLst>
                  <a:ext uri="{FF2B5EF4-FFF2-40B4-BE49-F238E27FC236}">
                    <a16:creationId xmlns:a16="http://schemas.microsoft.com/office/drawing/2014/main" id="{75BB3112-753B-4FC6-806C-2DB53E18AB78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7" name="Gleichschenkliges Dreieck 26">
                <a:extLst>
                  <a:ext uri="{FF2B5EF4-FFF2-40B4-BE49-F238E27FC236}">
                    <a16:creationId xmlns:a16="http://schemas.microsoft.com/office/drawing/2014/main" id="{2D72B1CB-644D-4D3F-92D0-F814E0AE4718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9A47E659-1250-42EC-942A-1BBC2583E6A7}"/>
                </a:ext>
              </a:extLst>
            </p:cNvPr>
            <p:cNvGrpSpPr/>
            <p:nvPr/>
          </p:nvGrpSpPr>
          <p:grpSpPr>
            <a:xfrm rot="5400000" flipV="1">
              <a:off x="4969292" y="2651808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38" name="Gleichschenkliges Dreieck 37">
                <a:extLst>
                  <a:ext uri="{FF2B5EF4-FFF2-40B4-BE49-F238E27FC236}">
                    <a16:creationId xmlns:a16="http://schemas.microsoft.com/office/drawing/2014/main" id="{B5C17C7D-9F6B-4124-AF15-9DF937C24348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9" name="Gleichschenkliges Dreieck 38">
                <a:extLst>
                  <a:ext uri="{FF2B5EF4-FFF2-40B4-BE49-F238E27FC236}">
                    <a16:creationId xmlns:a16="http://schemas.microsoft.com/office/drawing/2014/main" id="{7EC46078-0F92-4144-A665-3D94FDB99004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0" name="Gleichschenkliges Dreieck 39">
                <a:extLst>
                  <a:ext uri="{FF2B5EF4-FFF2-40B4-BE49-F238E27FC236}">
                    <a16:creationId xmlns:a16="http://schemas.microsoft.com/office/drawing/2014/main" id="{5B146518-6186-4995-82CF-EE005D1EB84F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1" name="Gleichschenkliges Dreieck 26">
                <a:extLst>
                  <a:ext uri="{FF2B5EF4-FFF2-40B4-BE49-F238E27FC236}">
                    <a16:creationId xmlns:a16="http://schemas.microsoft.com/office/drawing/2014/main" id="{58FF8B42-033F-427E-AAC5-A52DD44968CC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2" name="Gleichschenkliges Dreieck 26">
                <a:extLst>
                  <a:ext uri="{FF2B5EF4-FFF2-40B4-BE49-F238E27FC236}">
                    <a16:creationId xmlns:a16="http://schemas.microsoft.com/office/drawing/2014/main" id="{35F56929-0F89-44EB-B9E4-1083E43C94C4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2" name="Kreis: nicht ausgefüllt 31">
              <a:extLst>
                <a:ext uri="{FF2B5EF4-FFF2-40B4-BE49-F238E27FC236}">
                  <a16:creationId xmlns:a16="http://schemas.microsoft.com/office/drawing/2014/main" id="{F5CC29F7-6D06-4212-9D6F-4F38BB4B9A4C}"/>
                </a:ext>
              </a:extLst>
            </p:cNvPr>
            <p:cNvSpPr/>
            <p:nvPr/>
          </p:nvSpPr>
          <p:spPr>
            <a:xfrm rot="5400000">
              <a:off x="5124342" y="2648048"/>
              <a:ext cx="167911" cy="167910"/>
            </a:xfrm>
            <a:prstGeom prst="donut">
              <a:avLst/>
            </a:prstGeom>
            <a:solidFill>
              <a:srgbClr val="915937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3" name="Kreis: nicht ausgefüllt 32">
              <a:extLst>
                <a:ext uri="{FF2B5EF4-FFF2-40B4-BE49-F238E27FC236}">
                  <a16:creationId xmlns:a16="http://schemas.microsoft.com/office/drawing/2014/main" id="{BD96FBB1-05E7-4AA4-9883-55192FBAD88F}"/>
                </a:ext>
              </a:extLst>
            </p:cNvPr>
            <p:cNvSpPr/>
            <p:nvPr/>
          </p:nvSpPr>
          <p:spPr>
            <a:xfrm rot="5400000">
              <a:off x="5139481" y="2662131"/>
              <a:ext cx="139744" cy="139743"/>
            </a:xfrm>
            <a:prstGeom prst="donut">
              <a:avLst>
                <a:gd name="adj" fmla="val 15892"/>
              </a:avLst>
            </a:prstGeom>
            <a:solidFill>
              <a:srgbClr val="915937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4" name="Rechteck 69">
              <a:extLst>
                <a:ext uri="{FF2B5EF4-FFF2-40B4-BE49-F238E27FC236}">
                  <a16:creationId xmlns:a16="http://schemas.microsoft.com/office/drawing/2014/main" id="{065C8149-FA38-454D-AA06-D6733562AB94}"/>
                </a:ext>
              </a:extLst>
            </p:cNvPr>
            <p:cNvSpPr/>
            <p:nvPr/>
          </p:nvSpPr>
          <p:spPr>
            <a:xfrm rot="13764079">
              <a:off x="8038111" y="2498530"/>
              <a:ext cx="74122" cy="444733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44733">
                  <a:moveTo>
                    <a:pt x="0" y="57077"/>
                  </a:moveTo>
                  <a:lnTo>
                    <a:pt x="39508" y="0"/>
                  </a:lnTo>
                  <a:lnTo>
                    <a:pt x="74122" y="444733"/>
                  </a:lnTo>
                  <a:lnTo>
                    <a:pt x="26602" y="397726"/>
                  </a:lnTo>
                  <a:lnTo>
                    <a:pt x="0" y="5707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5" name="Rechteck 69">
              <a:extLst>
                <a:ext uri="{FF2B5EF4-FFF2-40B4-BE49-F238E27FC236}">
                  <a16:creationId xmlns:a16="http://schemas.microsoft.com/office/drawing/2014/main" id="{CD296464-D42D-4DCB-A51F-70D419B17F2C}"/>
                </a:ext>
              </a:extLst>
            </p:cNvPr>
            <p:cNvSpPr/>
            <p:nvPr/>
          </p:nvSpPr>
          <p:spPr>
            <a:xfrm rot="18635921" flipH="1">
              <a:off x="8046176" y="2499155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6" name="Rechteck 69">
              <a:extLst>
                <a:ext uri="{FF2B5EF4-FFF2-40B4-BE49-F238E27FC236}">
                  <a16:creationId xmlns:a16="http://schemas.microsoft.com/office/drawing/2014/main" id="{16FC8ECB-D61A-409C-8955-43A247D9961E}"/>
                </a:ext>
              </a:extLst>
            </p:cNvPr>
            <p:cNvSpPr/>
            <p:nvPr/>
          </p:nvSpPr>
          <p:spPr>
            <a:xfrm rot="13764079">
              <a:off x="1920267" y="3871791"/>
              <a:ext cx="74122" cy="43827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  <a:gd name="connsiteX0" fmla="*/ 0 w 74122"/>
                <a:gd name="connsiteY0" fmla="*/ 50619 h 438275"/>
                <a:gd name="connsiteX1" fmla="*/ 43382 w 74122"/>
                <a:gd name="connsiteY1" fmla="*/ 0 h 438275"/>
                <a:gd name="connsiteX2" fmla="*/ 74122 w 74122"/>
                <a:gd name="connsiteY2" fmla="*/ 438275 h 438275"/>
                <a:gd name="connsiteX3" fmla="*/ 26602 w 74122"/>
                <a:gd name="connsiteY3" fmla="*/ 391268 h 438275"/>
                <a:gd name="connsiteX4" fmla="*/ 0 w 74122"/>
                <a:gd name="connsiteY4" fmla="*/ 50619 h 43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38275">
                  <a:moveTo>
                    <a:pt x="0" y="50619"/>
                  </a:moveTo>
                  <a:lnTo>
                    <a:pt x="43382" y="0"/>
                  </a:lnTo>
                  <a:lnTo>
                    <a:pt x="74122" y="438275"/>
                  </a:lnTo>
                  <a:lnTo>
                    <a:pt x="26602" y="391268"/>
                  </a:lnTo>
                  <a:lnTo>
                    <a:pt x="0" y="5061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7" name="Rechteck 69">
              <a:extLst>
                <a:ext uri="{FF2B5EF4-FFF2-40B4-BE49-F238E27FC236}">
                  <a16:creationId xmlns:a16="http://schemas.microsoft.com/office/drawing/2014/main" id="{95015CF2-39DB-46E6-B191-C2017F586D73}"/>
                </a:ext>
              </a:extLst>
            </p:cNvPr>
            <p:cNvSpPr/>
            <p:nvPr/>
          </p:nvSpPr>
          <p:spPr>
            <a:xfrm rot="18635921" flipH="1">
              <a:off x="1937145" y="3883040"/>
              <a:ext cx="59650" cy="448611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5306 w 79796"/>
                <a:gd name="connsiteY0" fmla="*/ 59919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5306 w 79796"/>
                <a:gd name="connsiteY4" fmla="*/ 59919 h 472115"/>
                <a:gd name="connsiteX0" fmla="*/ 25306 w 68948"/>
                <a:gd name="connsiteY0" fmla="*/ 47263 h 459459"/>
                <a:gd name="connsiteX1" fmla="*/ 68948 w 68948"/>
                <a:gd name="connsiteY1" fmla="*/ 0 h 459459"/>
                <a:gd name="connsiteX2" fmla="*/ 54231 w 68948"/>
                <a:gd name="connsiteY2" fmla="*/ 396184 h 459459"/>
                <a:gd name="connsiteX3" fmla="*/ 0 w 68948"/>
                <a:gd name="connsiteY3" fmla="*/ 459459 h 459459"/>
                <a:gd name="connsiteX4" fmla="*/ 25306 w 68948"/>
                <a:gd name="connsiteY4" fmla="*/ 47263 h 459459"/>
                <a:gd name="connsiteX0" fmla="*/ 16008 w 59650"/>
                <a:gd name="connsiteY0" fmla="*/ 47263 h 448611"/>
                <a:gd name="connsiteX1" fmla="*/ 59650 w 59650"/>
                <a:gd name="connsiteY1" fmla="*/ 0 h 448611"/>
                <a:gd name="connsiteX2" fmla="*/ 44933 w 59650"/>
                <a:gd name="connsiteY2" fmla="*/ 396184 h 448611"/>
                <a:gd name="connsiteX3" fmla="*/ 0 w 59650"/>
                <a:gd name="connsiteY3" fmla="*/ 448611 h 448611"/>
                <a:gd name="connsiteX4" fmla="*/ 16008 w 59650"/>
                <a:gd name="connsiteY4" fmla="*/ 47263 h 448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650" h="448611">
                  <a:moveTo>
                    <a:pt x="16008" y="47263"/>
                  </a:moveTo>
                  <a:cubicBezTo>
                    <a:pt x="40456" y="21177"/>
                    <a:pt x="35202" y="26086"/>
                    <a:pt x="59650" y="0"/>
                  </a:cubicBezTo>
                  <a:cubicBezTo>
                    <a:pt x="58877" y="127240"/>
                    <a:pt x="45706" y="268944"/>
                    <a:pt x="44933" y="396184"/>
                  </a:cubicBezTo>
                  <a:lnTo>
                    <a:pt x="0" y="448611"/>
                  </a:lnTo>
                  <a:lnTo>
                    <a:pt x="16008" y="47263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48" name="Gruppieren 47">
            <a:extLst>
              <a:ext uri="{FF2B5EF4-FFF2-40B4-BE49-F238E27FC236}">
                <a16:creationId xmlns:a16="http://schemas.microsoft.com/office/drawing/2014/main" id="{8380B3B0-649B-4EEA-8A9F-0C98B5A3B111}"/>
              </a:ext>
            </a:extLst>
          </p:cNvPr>
          <p:cNvGrpSpPr/>
          <p:nvPr/>
        </p:nvGrpSpPr>
        <p:grpSpPr>
          <a:xfrm>
            <a:off x="4667522" y="1325483"/>
            <a:ext cx="2724973" cy="1351311"/>
            <a:chOff x="8934722" y="2370511"/>
            <a:chExt cx="2724973" cy="1351311"/>
          </a:xfrm>
        </p:grpSpPr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455CEEB3-3E9D-4378-9BFA-340EF46D3A76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50" name="Gruppieren 49">
              <a:extLst>
                <a:ext uri="{FF2B5EF4-FFF2-40B4-BE49-F238E27FC236}">
                  <a16:creationId xmlns:a16="http://schemas.microsoft.com/office/drawing/2014/main" id="{11FA4105-026C-4FB1-B544-E9A43448EDEC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52" name="Gleichschenkliges Dreieck 51">
                <a:extLst>
                  <a:ext uri="{FF2B5EF4-FFF2-40B4-BE49-F238E27FC236}">
                    <a16:creationId xmlns:a16="http://schemas.microsoft.com/office/drawing/2014/main" id="{EA7B88A5-4A09-4ADA-9D8C-169325623FCE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3" name="Gleichschenkliges Dreieck 52">
                <a:extLst>
                  <a:ext uri="{FF2B5EF4-FFF2-40B4-BE49-F238E27FC236}">
                    <a16:creationId xmlns:a16="http://schemas.microsoft.com/office/drawing/2014/main" id="{52CAED57-47FB-4AE0-86AA-68E83F5EA6BA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4" name="Gleichschenkliges Dreieck 147">
                <a:extLst>
                  <a:ext uri="{FF2B5EF4-FFF2-40B4-BE49-F238E27FC236}">
                    <a16:creationId xmlns:a16="http://schemas.microsoft.com/office/drawing/2014/main" id="{313BE8BD-66CE-428B-91D5-3B18BAF80801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5" name="Gleichschenkliges Dreieck 147">
                <a:extLst>
                  <a:ext uri="{FF2B5EF4-FFF2-40B4-BE49-F238E27FC236}">
                    <a16:creationId xmlns:a16="http://schemas.microsoft.com/office/drawing/2014/main" id="{85131EFC-AEED-410B-BD16-9099CCDE9D78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6" name="Gleichschenkliges Dreieck 147">
                <a:extLst>
                  <a:ext uri="{FF2B5EF4-FFF2-40B4-BE49-F238E27FC236}">
                    <a16:creationId xmlns:a16="http://schemas.microsoft.com/office/drawing/2014/main" id="{EC25E175-1B53-4532-9E65-5B6C3B91D270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" name="Gleichschenkliges Dreieck 147">
                <a:extLst>
                  <a:ext uri="{FF2B5EF4-FFF2-40B4-BE49-F238E27FC236}">
                    <a16:creationId xmlns:a16="http://schemas.microsoft.com/office/drawing/2014/main" id="{89DFE6C8-160D-45AB-AEEF-9A2474F5B73D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51" name="Rechteck 50">
              <a:extLst>
                <a:ext uri="{FF2B5EF4-FFF2-40B4-BE49-F238E27FC236}">
                  <a16:creationId xmlns:a16="http://schemas.microsoft.com/office/drawing/2014/main" id="{4E8D6577-950B-4101-8940-04CD561C844D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292566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BED7AC84-B0A9-4E9C-86B3-F409D65C9BF2}"/>
              </a:ext>
            </a:extLst>
          </p:cNvPr>
          <p:cNvSpPr/>
          <p:nvPr/>
        </p:nvSpPr>
        <p:spPr>
          <a:xfrm>
            <a:off x="1680754" y="609600"/>
            <a:ext cx="2534195" cy="3230880"/>
          </a:xfrm>
          <a:custGeom>
            <a:avLst/>
            <a:gdLst>
              <a:gd name="connsiteX0" fmla="*/ 548640 w 2534195"/>
              <a:gd name="connsiteY0" fmla="*/ 3230880 h 3230880"/>
              <a:gd name="connsiteX1" fmla="*/ 269966 w 2534195"/>
              <a:gd name="connsiteY1" fmla="*/ 2664823 h 3230880"/>
              <a:gd name="connsiteX2" fmla="*/ 0 w 2534195"/>
              <a:gd name="connsiteY2" fmla="*/ 1654629 h 3230880"/>
              <a:gd name="connsiteX3" fmla="*/ 8709 w 2534195"/>
              <a:gd name="connsiteY3" fmla="*/ 1567543 h 3230880"/>
              <a:gd name="connsiteX4" fmla="*/ 226423 w 2534195"/>
              <a:gd name="connsiteY4" fmla="*/ 679269 h 3230880"/>
              <a:gd name="connsiteX5" fmla="*/ 783772 w 2534195"/>
              <a:gd name="connsiteY5" fmla="*/ 0 h 3230880"/>
              <a:gd name="connsiteX6" fmla="*/ 1706880 w 2534195"/>
              <a:gd name="connsiteY6" fmla="*/ 52251 h 3230880"/>
              <a:gd name="connsiteX7" fmla="*/ 2229395 w 2534195"/>
              <a:gd name="connsiteY7" fmla="*/ 661851 h 3230880"/>
              <a:gd name="connsiteX8" fmla="*/ 2534195 w 2534195"/>
              <a:gd name="connsiteY8" fmla="*/ 1532709 h 3230880"/>
              <a:gd name="connsiteX9" fmla="*/ 2281646 w 2534195"/>
              <a:gd name="connsiteY9" fmla="*/ 2412274 h 3230880"/>
              <a:gd name="connsiteX10" fmla="*/ 1976846 w 2534195"/>
              <a:gd name="connsiteY10" fmla="*/ 2508069 h 3230880"/>
              <a:gd name="connsiteX11" fmla="*/ 1863635 w 2534195"/>
              <a:gd name="connsiteY11" fmla="*/ 2037806 h 3230880"/>
              <a:gd name="connsiteX12" fmla="*/ 1976846 w 2534195"/>
              <a:gd name="connsiteY12" fmla="*/ 1532709 h 3230880"/>
              <a:gd name="connsiteX13" fmla="*/ 2020389 w 2534195"/>
              <a:gd name="connsiteY13" fmla="*/ 1463040 h 3230880"/>
              <a:gd name="connsiteX14" fmla="*/ 1584960 w 2534195"/>
              <a:gd name="connsiteY14" fmla="*/ 670560 h 3230880"/>
              <a:gd name="connsiteX15" fmla="*/ 1158240 w 2534195"/>
              <a:gd name="connsiteY15" fmla="*/ 714103 h 3230880"/>
              <a:gd name="connsiteX16" fmla="*/ 653143 w 2534195"/>
              <a:gd name="connsiteY16" fmla="*/ 1402080 h 3230880"/>
              <a:gd name="connsiteX17" fmla="*/ 792480 w 2534195"/>
              <a:gd name="connsiteY17" fmla="*/ 2577737 h 3230880"/>
              <a:gd name="connsiteX18" fmla="*/ 548640 w 2534195"/>
              <a:gd name="connsiteY18" fmla="*/ 3230880 h 3230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534195" h="3230880">
                <a:moveTo>
                  <a:pt x="548640" y="3230880"/>
                </a:moveTo>
                <a:lnTo>
                  <a:pt x="269966" y="2664823"/>
                </a:lnTo>
                <a:lnTo>
                  <a:pt x="0" y="1654629"/>
                </a:lnTo>
                <a:lnTo>
                  <a:pt x="8709" y="1567543"/>
                </a:lnTo>
                <a:lnTo>
                  <a:pt x="226423" y="679269"/>
                </a:lnTo>
                <a:lnTo>
                  <a:pt x="783772" y="0"/>
                </a:lnTo>
                <a:lnTo>
                  <a:pt x="1706880" y="52251"/>
                </a:lnTo>
                <a:lnTo>
                  <a:pt x="2229395" y="661851"/>
                </a:lnTo>
                <a:lnTo>
                  <a:pt x="2534195" y="1532709"/>
                </a:lnTo>
                <a:lnTo>
                  <a:pt x="2281646" y="2412274"/>
                </a:lnTo>
                <a:lnTo>
                  <a:pt x="1976846" y="2508069"/>
                </a:lnTo>
                <a:lnTo>
                  <a:pt x="1863635" y="2037806"/>
                </a:lnTo>
                <a:lnTo>
                  <a:pt x="1976846" y="1532709"/>
                </a:lnTo>
                <a:cubicBezTo>
                  <a:pt x="2012978" y="1460443"/>
                  <a:pt x="1985716" y="1463040"/>
                  <a:pt x="2020389" y="1463040"/>
                </a:cubicBezTo>
                <a:lnTo>
                  <a:pt x="1584960" y="670560"/>
                </a:lnTo>
                <a:lnTo>
                  <a:pt x="1158240" y="714103"/>
                </a:lnTo>
                <a:lnTo>
                  <a:pt x="653143" y="1402080"/>
                </a:lnTo>
                <a:lnTo>
                  <a:pt x="792480" y="2577737"/>
                </a:lnTo>
                <a:lnTo>
                  <a:pt x="548640" y="3230880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29D6DFA7-2491-4A7B-AEEB-2132D90C032A}"/>
              </a:ext>
            </a:extLst>
          </p:cNvPr>
          <p:cNvSpPr/>
          <p:nvPr/>
        </p:nvSpPr>
        <p:spPr>
          <a:xfrm>
            <a:off x="-740229" y="2847704"/>
            <a:ext cx="2908773" cy="4293325"/>
          </a:xfrm>
          <a:custGeom>
            <a:avLst/>
            <a:gdLst>
              <a:gd name="connsiteX0" fmla="*/ 435428 w 2908773"/>
              <a:gd name="connsiteY0" fmla="*/ 2847702 h 4293325"/>
              <a:gd name="connsiteX1" fmla="*/ 0 w 2908773"/>
              <a:gd name="connsiteY1" fmla="*/ 1968137 h 4293325"/>
              <a:gd name="connsiteX2" fmla="*/ 130628 w 2908773"/>
              <a:gd name="connsiteY2" fmla="*/ 809897 h 4293325"/>
              <a:gd name="connsiteX3" fmla="*/ 1114697 w 2908773"/>
              <a:gd name="connsiteY3" fmla="*/ 0 h 4293325"/>
              <a:gd name="connsiteX4" fmla="*/ 1924594 w 2908773"/>
              <a:gd name="connsiteY4" fmla="*/ 592182 h 4293325"/>
              <a:gd name="connsiteX5" fmla="*/ 2865120 w 2908773"/>
              <a:gd name="connsiteY5" fmla="*/ 2203268 h 4293325"/>
              <a:gd name="connsiteX6" fmla="*/ 2891245 w 2908773"/>
              <a:gd name="connsiteY6" fmla="*/ 2290354 h 4293325"/>
              <a:gd name="connsiteX7" fmla="*/ 2908663 w 2908773"/>
              <a:gd name="connsiteY7" fmla="*/ 2342605 h 4293325"/>
              <a:gd name="connsiteX8" fmla="*/ 2899954 w 2908773"/>
              <a:gd name="connsiteY8" fmla="*/ 3614057 h 4293325"/>
              <a:gd name="connsiteX9" fmla="*/ 2299063 w 2908773"/>
              <a:gd name="connsiteY9" fmla="*/ 4293325 h 4293325"/>
              <a:gd name="connsiteX10" fmla="*/ 2029097 w 2908773"/>
              <a:gd name="connsiteY10" fmla="*/ 3553097 h 4293325"/>
              <a:gd name="connsiteX11" fmla="*/ 2046514 w 2908773"/>
              <a:gd name="connsiteY11" fmla="*/ 2203268 h 4293325"/>
              <a:gd name="connsiteX12" fmla="*/ 1166948 w 2908773"/>
              <a:gd name="connsiteY12" fmla="*/ 1576251 h 4293325"/>
              <a:gd name="connsiteX13" fmla="*/ 844731 w 2908773"/>
              <a:gd name="connsiteY13" fmla="*/ 2272937 h 4293325"/>
              <a:gd name="connsiteX14" fmla="*/ 1314994 w 2908773"/>
              <a:gd name="connsiteY14" fmla="*/ 3065417 h 4293325"/>
              <a:gd name="connsiteX15" fmla="*/ 435428 w 2908773"/>
              <a:gd name="connsiteY15" fmla="*/ 2847702 h 4293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908773" h="4293325">
                <a:moveTo>
                  <a:pt x="435428" y="2847702"/>
                </a:moveTo>
                <a:lnTo>
                  <a:pt x="0" y="1968137"/>
                </a:lnTo>
                <a:lnTo>
                  <a:pt x="130628" y="809897"/>
                </a:lnTo>
                <a:lnTo>
                  <a:pt x="1114697" y="0"/>
                </a:lnTo>
                <a:lnTo>
                  <a:pt x="1924594" y="592182"/>
                </a:lnTo>
                <a:lnTo>
                  <a:pt x="2865120" y="2203268"/>
                </a:lnTo>
                <a:cubicBezTo>
                  <a:pt x="2873828" y="2232297"/>
                  <a:pt x="2881052" y="2261813"/>
                  <a:pt x="2891245" y="2290354"/>
                </a:cubicBezTo>
                <a:cubicBezTo>
                  <a:pt x="2911259" y="2346394"/>
                  <a:pt x="2908663" y="2305045"/>
                  <a:pt x="2908663" y="2342605"/>
                </a:cubicBezTo>
                <a:lnTo>
                  <a:pt x="2899954" y="3614057"/>
                </a:lnTo>
                <a:lnTo>
                  <a:pt x="2299063" y="4293325"/>
                </a:lnTo>
                <a:lnTo>
                  <a:pt x="2029097" y="3553097"/>
                </a:lnTo>
                <a:lnTo>
                  <a:pt x="2046514" y="2203268"/>
                </a:lnTo>
                <a:lnTo>
                  <a:pt x="1166948" y="1576251"/>
                </a:lnTo>
                <a:lnTo>
                  <a:pt x="844731" y="2272937"/>
                </a:lnTo>
                <a:lnTo>
                  <a:pt x="1314994" y="3065417"/>
                </a:lnTo>
                <a:lnTo>
                  <a:pt x="435428" y="2847702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reihandform: Form 3">
            <a:extLst>
              <a:ext uri="{FF2B5EF4-FFF2-40B4-BE49-F238E27FC236}">
                <a16:creationId xmlns:a16="http://schemas.microsoft.com/office/drawing/2014/main" id="{9517B4C0-A0B9-4ACB-9B3F-E98111D9FEBB}"/>
              </a:ext>
            </a:extLst>
          </p:cNvPr>
          <p:cNvSpPr/>
          <p:nvPr/>
        </p:nvSpPr>
        <p:spPr>
          <a:xfrm>
            <a:off x="3100251" y="4005943"/>
            <a:ext cx="2751909" cy="2690948"/>
          </a:xfrm>
          <a:custGeom>
            <a:avLst/>
            <a:gdLst>
              <a:gd name="connsiteX0" fmla="*/ 627018 w 2751909"/>
              <a:gd name="connsiteY0" fmla="*/ 2133600 h 2690948"/>
              <a:gd name="connsiteX1" fmla="*/ 0 w 2751909"/>
              <a:gd name="connsiteY1" fmla="*/ 1132114 h 2690948"/>
              <a:gd name="connsiteX2" fmla="*/ 148046 w 2751909"/>
              <a:gd name="connsiteY2" fmla="*/ 313508 h 2690948"/>
              <a:gd name="connsiteX3" fmla="*/ 1436915 w 2751909"/>
              <a:gd name="connsiteY3" fmla="*/ 0 h 2690948"/>
              <a:gd name="connsiteX4" fmla="*/ 2751909 w 2751909"/>
              <a:gd name="connsiteY4" fmla="*/ 1297577 h 2690948"/>
              <a:gd name="connsiteX5" fmla="*/ 2682240 w 2751909"/>
              <a:gd name="connsiteY5" fmla="*/ 2420983 h 2690948"/>
              <a:gd name="connsiteX6" fmla="*/ 2090058 w 2751909"/>
              <a:gd name="connsiteY6" fmla="*/ 2690948 h 2690948"/>
              <a:gd name="connsiteX7" fmla="*/ 2133600 w 2751909"/>
              <a:gd name="connsiteY7" fmla="*/ 1793966 h 2690948"/>
              <a:gd name="connsiteX8" fmla="*/ 1410789 w 2751909"/>
              <a:gd name="connsiteY8" fmla="*/ 818606 h 2690948"/>
              <a:gd name="connsiteX9" fmla="*/ 801189 w 2751909"/>
              <a:gd name="connsiteY9" fmla="*/ 1288868 h 2690948"/>
              <a:gd name="connsiteX10" fmla="*/ 653143 w 2751909"/>
              <a:gd name="connsiteY10" fmla="*/ 2090057 h 2690948"/>
              <a:gd name="connsiteX11" fmla="*/ 627018 w 2751909"/>
              <a:gd name="connsiteY11" fmla="*/ 2133600 h 2690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51909" h="2690948">
                <a:moveTo>
                  <a:pt x="627018" y="2133600"/>
                </a:moveTo>
                <a:lnTo>
                  <a:pt x="0" y="1132114"/>
                </a:lnTo>
                <a:lnTo>
                  <a:pt x="148046" y="313508"/>
                </a:lnTo>
                <a:lnTo>
                  <a:pt x="1436915" y="0"/>
                </a:lnTo>
                <a:lnTo>
                  <a:pt x="2751909" y="1297577"/>
                </a:lnTo>
                <a:lnTo>
                  <a:pt x="2682240" y="2420983"/>
                </a:lnTo>
                <a:lnTo>
                  <a:pt x="2090058" y="2690948"/>
                </a:lnTo>
                <a:lnTo>
                  <a:pt x="2133600" y="1793966"/>
                </a:lnTo>
                <a:lnTo>
                  <a:pt x="1410789" y="818606"/>
                </a:lnTo>
                <a:lnTo>
                  <a:pt x="801189" y="1288868"/>
                </a:lnTo>
                <a:lnTo>
                  <a:pt x="653143" y="2090057"/>
                </a:lnTo>
                <a:lnTo>
                  <a:pt x="627018" y="2133600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F5377A4A-0A0B-49AF-B1BB-1F4435C21E75}"/>
              </a:ext>
            </a:extLst>
          </p:cNvPr>
          <p:cNvSpPr/>
          <p:nvPr/>
        </p:nvSpPr>
        <p:spPr>
          <a:xfrm>
            <a:off x="-374468" y="-557349"/>
            <a:ext cx="1959429" cy="3178629"/>
          </a:xfrm>
          <a:custGeom>
            <a:avLst/>
            <a:gdLst>
              <a:gd name="connsiteX0" fmla="*/ 261257 w 1959429"/>
              <a:gd name="connsiteY0" fmla="*/ 182880 h 3178629"/>
              <a:gd name="connsiteX1" fmla="*/ 1114697 w 1959429"/>
              <a:gd name="connsiteY1" fmla="*/ 0 h 3178629"/>
              <a:gd name="connsiteX2" fmla="*/ 1959429 w 1959429"/>
              <a:gd name="connsiteY2" fmla="*/ 1471749 h 3178629"/>
              <a:gd name="connsiteX3" fmla="*/ 1680754 w 1959429"/>
              <a:gd name="connsiteY3" fmla="*/ 2638698 h 3178629"/>
              <a:gd name="connsiteX4" fmla="*/ 853440 w 1959429"/>
              <a:gd name="connsiteY4" fmla="*/ 3178629 h 3178629"/>
              <a:gd name="connsiteX5" fmla="*/ 592183 w 1959429"/>
              <a:gd name="connsiteY5" fmla="*/ 2821578 h 3178629"/>
              <a:gd name="connsiteX6" fmla="*/ 1245326 w 1959429"/>
              <a:gd name="connsiteY6" fmla="*/ 2072640 h 3178629"/>
              <a:gd name="connsiteX7" fmla="*/ 1193074 w 1959429"/>
              <a:gd name="connsiteY7" fmla="*/ 1271452 h 3178629"/>
              <a:gd name="connsiteX8" fmla="*/ 661851 w 1959429"/>
              <a:gd name="connsiteY8" fmla="*/ 757646 h 3178629"/>
              <a:gd name="connsiteX9" fmla="*/ 0 w 1959429"/>
              <a:gd name="connsiteY9" fmla="*/ 1175658 h 3178629"/>
              <a:gd name="connsiteX10" fmla="*/ 261257 w 1959429"/>
              <a:gd name="connsiteY10" fmla="*/ 182880 h 3178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9429" h="3178629">
                <a:moveTo>
                  <a:pt x="261257" y="182880"/>
                </a:moveTo>
                <a:lnTo>
                  <a:pt x="1114697" y="0"/>
                </a:lnTo>
                <a:lnTo>
                  <a:pt x="1959429" y="1471749"/>
                </a:lnTo>
                <a:lnTo>
                  <a:pt x="1680754" y="2638698"/>
                </a:lnTo>
                <a:lnTo>
                  <a:pt x="853440" y="3178629"/>
                </a:lnTo>
                <a:lnTo>
                  <a:pt x="592183" y="2821578"/>
                </a:lnTo>
                <a:lnTo>
                  <a:pt x="1245326" y="2072640"/>
                </a:lnTo>
                <a:lnTo>
                  <a:pt x="1193074" y="1271452"/>
                </a:lnTo>
                <a:lnTo>
                  <a:pt x="661851" y="757646"/>
                </a:lnTo>
                <a:lnTo>
                  <a:pt x="0" y="1175658"/>
                </a:lnTo>
                <a:lnTo>
                  <a:pt x="261257" y="182880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011D0B18-B9A4-4481-9065-7F60ABCC7343}"/>
              </a:ext>
            </a:extLst>
          </p:cNvPr>
          <p:cNvSpPr/>
          <p:nvPr/>
        </p:nvSpPr>
        <p:spPr>
          <a:xfrm>
            <a:off x="10511246" y="-1846217"/>
            <a:ext cx="3744686" cy="5686697"/>
          </a:xfrm>
          <a:custGeom>
            <a:avLst/>
            <a:gdLst>
              <a:gd name="connsiteX0" fmla="*/ 2020389 w 3744686"/>
              <a:gd name="connsiteY0" fmla="*/ 5686697 h 5686697"/>
              <a:gd name="connsiteX1" fmla="*/ 2020389 w 3744686"/>
              <a:gd name="connsiteY1" fmla="*/ 5686697 h 5686697"/>
              <a:gd name="connsiteX2" fmla="*/ 1558835 w 3744686"/>
              <a:gd name="connsiteY2" fmla="*/ 4005942 h 5686697"/>
              <a:gd name="connsiteX3" fmla="*/ 757646 w 3744686"/>
              <a:gd name="connsiteY3" fmla="*/ 3013165 h 5686697"/>
              <a:gd name="connsiteX4" fmla="*/ 687977 w 3744686"/>
              <a:gd name="connsiteY4" fmla="*/ 2978331 h 5686697"/>
              <a:gd name="connsiteX5" fmla="*/ 653143 w 3744686"/>
              <a:gd name="connsiteY5" fmla="*/ 2952205 h 5686697"/>
              <a:gd name="connsiteX6" fmla="*/ 618309 w 3744686"/>
              <a:gd name="connsiteY6" fmla="*/ 2934788 h 5686697"/>
              <a:gd name="connsiteX7" fmla="*/ 0 w 3744686"/>
              <a:gd name="connsiteY7" fmla="*/ 2116182 h 5686697"/>
              <a:gd name="connsiteX8" fmla="*/ 17417 w 3744686"/>
              <a:gd name="connsiteY8" fmla="*/ 1959428 h 5686697"/>
              <a:gd name="connsiteX9" fmla="*/ 330926 w 3744686"/>
              <a:gd name="connsiteY9" fmla="*/ 1175657 h 5686697"/>
              <a:gd name="connsiteX10" fmla="*/ 391886 w 3744686"/>
              <a:gd name="connsiteY10" fmla="*/ 1123405 h 5686697"/>
              <a:gd name="connsiteX11" fmla="*/ 426720 w 3744686"/>
              <a:gd name="connsiteY11" fmla="*/ 1088571 h 5686697"/>
              <a:gd name="connsiteX12" fmla="*/ 452846 w 3744686"/>
              <a:gd name="connsiteY12" fmla="*/ 1079862 h 5686697"/>
              <a:gd name="connsiteX13" fmla="*/ 2403566 w 3744686"/>
              <a:gd name="connsiteY13" fmla="*/ 217714 h 5686697"/>
              <a:gd name="connsiteX14" fmla="*/ 3683726 w 3744686"/>
              <a:gd name="connsiteY14" fmla="*/ 0 h 5686697"/>
              <a:gd name="connsiteX15" fmla="*/ 3744686 w 3744686"/>
              <a:gd name="connsiteY15" fmla="*/ 574765 h 5686697"/>
              <a:gd name="connsiteX16" fmla="*/ 2751909 w 3744686"/>
              <a:gd name="connsiteY16" fmla="*/ 748937 h 5686697"/>
              <a:gd name="connsiteX17" fmla="*/ 2621280 w 3744686"/>
              <a:gd name="connsiteY17" fmla="*/ 740228 h 5686697"/>
              <a:gd name="connsiteX18" fmla="*/ 1384663 w 3744686"/>
              <a:gd name="connsiteY18" fmla="*/ 1245325 h 5686697"/>
              <a:gd name="connsiteX19" fmla="*/ 670560 w 3744686"/>
              <a:gd name="connsiteY19" fmla="*/ 2063931 h 5686697"/>
              <a:gd name="connsiteX20" fmla="*/ 1550126 w 3744686"/>
              <a:gd name="connsiteY20" fmla="*/ 2978331 h 5686697"/>
              <a:gd name="connsiteX21" fmla="*/ 2394857 w 3744686"/>
              <a:gd name="connsiteY21" fmla="*/ 3788228 h 5686697"/>
              <a:gd name="connsiteX22" fmla="*/ 2429692 w 3744686"/>
              <a:gd name="connsiteY22" fmla="*/ 3857897 h 5686697"/>
              <a:gd name="connsiteX23" fmla="*/ 2830286 w 3744686"/>
              <a:gd name="connsiteY23" fmla="*/ 4990011 h 5686697"/>
              <a:gd name="connsiteX24" fmla="*/ 2020389 w 3744686"/>
              <a:gd name="connsiteY24" fmla="*/ 5686697 h 5686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744686" h="5686697">
                <a:moveTo>
                  <a:pt x="2020389" y="5686697"/>
                </a:moveTo>
                <a:lnTo>
                  <a:pt x="2020389" y="5686697"/>
                </a:lnTo>
                <a:lnTo>
                  <a:pt x="1558835" y="4005942"/>
                </a:lnTo>
                <a:lnTo>
                  <a:pt x="757646" y="3013165"/>
                </a:lnTo>
                <a:cubicBezTo>
                  <a:pt x="734423" y="3001554"/>
                  <a:pt x="710404" y="2991414"/>
                  <a:pt x="687977" y="2978331"/>
                </a:cubicBezTo>
                <a:cubicBezTo>
                  <a:pt x="675440" y="2971018"/>
                  <a:pt x="665451" y="2959898"/>
                  <a:pt x="653143" y="2952205"/>
                </a:cubicBezTo>
                <a:cubicBezTo>
                  <a:pt x="642134" y="2945325"/>
                  <a:pt x="618309" y="2934788"/>
                  <a:pt x="618309" y="2934788"/>
                </a:cubicBezTo>
                <a:lnTo>
                  <a:pt x="0" y="2116182"/>
                </a:lnTo>
                <a:lnTo>
                  <a:pt x="17417" y="1959428"/>
                </a:lnTo>
                <a:lnTo>
                  <a:pt x="330926" y="1175657"/>
                </a:lnTo>
                <a:cubicBezTo>
                  <a:pt x="351246" y="1158240"/>
                  <a:pt x="372083" y="1141408"/>
                  <a:pt x="391886" y="1123405"/>
                </a:cubicBezTo>
                <a:cubicBezTo>
                  <a:pt x="404036" y="1112359"/>
                  <a:pt x="413358" y="1098115"/>
                  <a:pt x="426720" y="1088571"/>
                </a:cubicBezTo>
                <a:cubicBezTo>
                  <a:pt x="434190" y="1083235"/>
                  <a:pt x="452846" y="1079862"/>
                  <a:pt x="452846" y="1079862"/>
                </a:cubicBezTo>
                <a:lnTo>
                  <a:pt x="2403566" y="217714"/>
                </a:lnTo>
                <a:lnTo>
                  <a:pt x="3683726" y="0"/>
                </a:lnTo>
                <a:lnTo>
                  <a:pt x="3744686" y="574765"/>
                </a:lnTo>
                <a:lnTo>
                  <a:pt x="2751909" y="748937"/>
                </a:lnTo>
                <a:cubicBezTo>
                  <a:pt x="2650381" y="738784"/>
                  <a:pt x="2693996" y="740228"/>
                  <a:pt x="2621280" y="740228"/>
                </a:cubicBezTo>
                <a:lnTo>
                  <a:pt x="1384663" y="1245325"/>
                </a:lnTo>
                <a:lnTo>
                  <a:pt x="670560" y="2063931"/>
                </a:lnTo>
                <a:lnTo>
                  <a:pt x="1550126" y="2978331"/>
                </a:lnTo>
                <a:lnTo>
                  <a:pt x="2394857" y="3788228"/>
                </a:lnTo>
                <a:lnTo>
                  <a:pt x="2429692" y="3857897"/>
                </a:lnTo>
                <a:lnTo>
                  <a:pt x="2830286" y="4990011"/>
                </a:lnTo>
                <a:lnTo>
                  <a:pt x="2020389" y="5686697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616285C3-6819-43ED-94B1-1826D30FA361}"/>
              </a:ext>
            </a:extLst>
          </p:cNvPr>
          <p:cNvSpPr/>
          <p:nvPr/>
        </p:nvSpPr>
        <p:spPr>
          <a:xfrm>
            <a:off x="8238309" y="1323703"/>
            <a:ext cx="3213462" cy="4511040"/>
          </a:xfrm>
          <a:custGeom>
            <a:avLst/>
            <a:gdLst>
              <a:gd name="connsiteX0" fmla="*/ 1288868 w 3213462"/>
              <a:gd name="connsiteY0" fmla="*/ 4214948 h 4511040"/>
              <a:gd name="connsiteX1" fmla="*/ 1767840 w 3213462"/>
              <a:gd name="connsiteY1" fmla="*/ 4511040 h 4511040"/>
              <a:gd name="connsiteX2" fmla="*/ 3030582 w 3213462"/>
              <a:gd name="connsiteY2" fmla="*/ 4023360 h 4511040"/>
              <a:gd name="connsiteX3" fmla="*/ 3213462 w 3213462"/>
              <a:gd name="connsiteY3" fmla="*/ 2882537 h 4511040"/>
              <a:gd name="connsiteX4" fmla="*/ 3065417 w 3213462"/>
              <a:gd name="connsiteY4" fmla="*/ 1602377 h 4511040"/>
              <a:gd name="connsiteX5" fmla="*/ 3048000 w 3213462"/>
              <a:gd name="connsiteY5" fmla="*/ 635726 h 4511040"/>
              <a:gd name="connsiteX6" fmla="*/ 3074125 w 3213462"/>
              <a:gd name="connsiteY6" fmla="*/ 0 h 4511040"/>
              <a:gd name="connsiteX7" fmla="*/ 2717074 w 3213462"/>
              <a:gd name="connsiteY7" fmla="*/ 60960 h 4511040"/>
              <a:gd name="connsiteX8" fmla="*/ 2351314 w 3213462"/>
              <a:gd name="connsiteY8" fmla="*/ 487680 h 4511040"/>
              <a:gd name="connsiteX9" fmla="*/ 2386148 w 3213462"/>
              <a:gd name="connsiteY9" fmla="*/ 1680754 h 4511040"/>
              <a:gd name="connsiteX10" fmla="*/ 1994262 w 3213462"/>
              <a:gd name="connsiteY10" fmla="*/ 2725783 h 4511040"/>
              <a:gd name="connsiteX11" fmla="*/ 940525 w 3213462"/>
              <a:gd name="connsiteY11" fmla="*/ 1785257 h 4511040"/>
              <a:gd name="connsiteX12" fmla="*/ 670560 w 3213462"/>
              <a:gd name="connsiteY12" fmla="*/ 801188 h 4511040"/>
              <a:gd name="connsiteX13" fmla="*/ 0 w 3213462"/>
              <a:gd name="connsiteY13" fmla="*/ 1071154 h 4511040"/>
              <a:gd name="connsiteX14" fmla="*/ 383177 w 3213462"/>
              <a:gd name="connsiteY14" fmla="*/ 2238103 h 4511040"/>
              <a:gd name="connsiteX15" fmla="*/ 1402080 w 3213462"/>
              <a:gd name="connsiteY15" fmla="*/ 3222171 h 4511040"/>
              <a:gd name="connsiteX16" fmla="*/ 1079862 w 3213462"/>
              <a:gd name="connsiteY16" fmla="*/ 3753394 h 4511040"/>
              <a:gd name="connsiteX17" fmla="*/ 1288868 w 3213462"/>
              <a:gd name="connsiteY17" fmla="*/ 4214948 h 4511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213462" h="4511040">
                <a:moveTo>
                  <a:pt x="1288868" y="4214948"/>
                </a:moveTo>
                <a:lnTo>
                  <a:pt x="1767840" y="4511040"/>
                </a:lnTo>
                <a:lnTo>
                  <a:pt x="3030582" y="4023360"/>
                </a:lnTo>
                <a:lnTo>
                  <a:pt x="3213462" y="2882537"/>
                </a:lnTo>
                <a:lnTo>
                  <a:pt x="3065417" y="1602377"/>
                </a:lnTo>
                <a:lnTo>
                  <a:pt x="3048000" y="635726"/>
                </a:lnTo>
                <a:lnTo>
                  <a:pt x="3074125" y="0"/>
                </a:lnTo>
                <a:lnTo>
                  <a:pt x="2717074" y="60960"/>
                </a:lnTo>
                <a:lnTo>
                  <a:pt x="2351314" y="487680"/>
                </a:lnTo>
                <a:lnTo>
                  <a:pt x="2386148" y="1680754"/>
                </a:lnTo>
                <a:lnTo>
                  <a:pt x="1994262" y="2725783"/>
                </a:lnTo>
                <a:lnTo>
                  <a:pt x="940525" y="1785257"/>
                </a:lnTo>
                <a:lnTo>
                  <a:pt x="670560" y="801188"/>
                </a:lnTo>
                <a:lnTo>
                  <a:pt x="0" y="1071154"/>
                </a:lnTo>
                <a:lnTo>
                  <a:pt x="383177" y="2238103"/>
                </a:lnTo>
                <a:lnTo>
                  <a:pt x="1402080" y="3222171"/>
                </a:lnTo>
                <a:lnTo>
                  <a:pt x="1079862" y="3753394"/>
                </a:lnTo>
                <a:lnTo>
                  <a:pt x="1288868" y="4214948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Freihandform: Form 8">
            <a:extLst>
              <a:ext uri="{FF2B5EF4-FFF2-40B4-BE49-F238E27FC236}">
                <a16:creationId xmlns:a16="http://schemas.microsoft.com/office/drawing/2014/main" id="{05EACB84-B230-42FA-B128-C39744EBC40E}"/>
              </a:ext>
            </a:extLst>
          </p:cNvPr>
          <p:cNvSpPr/>
          <p:nvPr/>
        </p:nvSpPr>
        <p:spPr>
          <a:xfrm>
            <a:off x="4800600" y="247644"/>
            <a:ext cx="3181350" cy="2924181"/>
          </a:xfrm>
          <a:custGeom>
            <a:avLst/>
            <a:gdLst>
              <a:gd name="connsiteX0" fmla="*/ 0 w 3181350"/>
              <a:gd name="connsiteY0" fmla="*/ 2409831 h 2924181"/>
              <a:gd name="connsiteX1" fmla="*/ 1162050 w 3181350"/>
              <a:gd name="connsiteY1" fmla="*/ 2400306 h 2924181"/>
              <a:gd name="connsiteX2" fmla="*/ 1009650 w 3181350"/>
              <a:gd name="connsiteY2" fmla="*/ 1352556 h 2924181"/>
              <a:gd name="connsiteX3" fmla="*/ 1047750 w 3181350"/>
              <a:gd name="connsiteY3" fmla="*/ 590556 h 2924181"/>
              <a:gd name="connsiteX4" fmla="*/ 1666875 w 3181350"/>
              <a:gd name="connsiteY4" fmla="*/ 38106 h 2924181"/>
              <a:gd name="connsiteX5" fmla="*/ 1752600 w 3181350"/>
              <a:gd name="connsiteY5" fmla="*/ 6 h 2924181"/>
              <a:gd name="connsiteX6" fmla="*/ 2990850 w 3181350"/>
              <a:gd name="connsiteY6" fmla="*/ 123831 h 2924181"/>
              <a:gd name="connsiteX7" fmla="*/ 3181350 w 3181350"/>
              <a:gd name="connsiteY7" fmla="*/ 1104906 h 2924181"/>
              <a:gd name="connsiteX8" fmla="*/ 2809875 w 3181350"/>
              <a:gd name="connsiteY8" fmla="*/ 1847856 h 2924181"/>
              <a:gd name="connsiteX9" fmla="*/ 2895600 w 3181350"/>
              <a:gd name="connsiteY9" fmla="*/ 2286006 h 2924181"/>
              <a:gd name="connsiteX10" fmla="*/ 2762250 w 3181350"/>
              <a:gd name="connsiteY10" fmla="*/ 2581281 h 2924181"/>
              <a:gd name="connsiteX11" fmla="*/ 2409825 w 3181350"/>
              <a:gd name="connsiteY11" fmla="*/ 2495556 h 2924181"/>
              <a:gd name="connsiteX12" fmla="*/ 2419350 w 3181350"/>
              <a:gd name="connsiteY12" fmla="*/ 1828806 h 2924181"/>
              <a:gd name="connsiteX13" fmla="*/ 2447925 w 3181350"/>
              <a:gd name="connsiteY13" fmla="*/ 1752606 h 2924181"/>
              <a:gd name="connsiteX14" fmla="*/ 2667000 w 3181350"/>
              <a:gd name="connsiteY14" fmla="*/ 1257306 h 2924181"/>
              <a:gd name="connsiteX15" fmla="*/ 2857500 w 3181350"/>
              <a:gd name="connsiteY15" fmla="*/ 857256 h 2924181"/>
              <a:gd name="connsiteX16" fmla="*/ 2857500 w 3181350"/>
              <a:gd name="connsiteY16" fmla="*/ 771531 h 2924181"/>
              <a:gd name="connsiteX17" fmla="*/ 2552700 w 3181350"/>
              <a:gd name="connsiteY17" fmla="*/ 438156 h 2924181"/>
              <a:gd name="connsiteX18" fmla="*/ 2476500 w 3181350"/>
              <a:gd name="connsiteY18" fmla="*/ 390531 h 2924181"/>
              <a:gd name="connsiteX19" fmla="*/ 2438400 w 3181350"/>
              <a:gd name="connsiteY19" fmla="*/ 381006 h 2924181"/>
              <a:gd name="connsiteX20" fmla="*/ 1819275 w 3181350"/>
              <a:gd name="connsiteY20" fmla="*/ 400056 h 2924181"/>
              <a:gd name="connsiteX21" fmla="*/ 1457325 w 3181350"/>
              <a:gd name="connsiteY21" fmla="*/ 752481 h 2924181"/>
              <a:gd name="connsiteX22" fmla="*/ 1495425 w 3181350"/>
              <a:gd name="connsiteY22" fmla="*/ 1514481 h 2924181"/>
              <a:gd name="connsiteX23" fmla="*/ 1552575 w 3181350"/>
              <a:gd name="connsiteY23" fmla="*/ 2190756 h 2924181"/>
              <a:gd name="connsiteX24" fmla="*/ 1562100 w 3181350"/>
              <a:gd name="connsiteY24" fmla="*/ 2667006 h 2924181"/>
              <a:gd name="connsiteX25" fmla="*/ 981075 w 3181350"/>
              <a:gd name="connsiteY25" fmla="*/ 2924181 h 2924181"/>
              <a:gd name="connsiteX26" fmla="*/ 885825 w 3181350"/>
              <a:gd name="connsiteY26" fmla="*/ 2924181 h 2924181"/>
              <a:gd name="connsiteX27" fmla="*/ 219075 w 3181350"/>
              <a:gd name="connsiteY27" fmla="*/ 2895606 h 2924181"/>
              <a:gd name="connsiteX28" fmla="*/ 123825 w 3181350"/>
              <a:gd name="connsiteY28" fmla="*/ 2838456 h 2924181"/>
              <a:gd name="connsiteX29" fmla="*/ 0 w 3181350"/>
              <a:gd name="connsiteY29" fmla="*/ 2409831 h 2924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181350" h="2924181">
                <a:moveTo>
                  <a:pt x="0" y="2409831"/>
                </a:moveTo>
                <a:lnTo>
                  <a:pt x="1162050" y="2400306"/>
                </a:lnTo>
                <a:lnTo>
                  <a:pt x="1009650" y="1352556"/>
                </a:lnTo>
                <a:lnTo>
                  <a:pt x="1047750" y="590556"/>
                </a:lnTo>
                <a:lnTo>
                  <a:pt x="1666875" y="38106"/>
                </a:lnTo>
                <a:cubicBezTo>
                  <a:pt x="1745915" y="-1414"/>
                  <a:pt x="1714677" y="6"/>
                  <a:pt x="1752600" y="6"/>
                </a:cubicBezTo>
                <a:lnTo>
                  <a:pt x="2990850" y="123831"/>
                </a:lnTo>
                <a:lnTo>
                  <a:pt x="3181350" y="1104906"/>
                </a:lnTo>
                <a:lnTo>
                  <a:pt x="2809875" y="1847856"/>
                </a:lnTo>
                <a:lnTo>
                  <a:pt x="2895600" y="2286006"/>
                </a:lnTo>
                <a:lnTo>
                  <a:pt x="2762250" y="2581281"/>
                </a:lnTo>
                <a:lnTo>
                  <a:pt x="2409825" y="2495556"/>
                </a:lnTo>
                <a:lnTo>
                  <a:pt x="2419350" y="1828806"/>
                </a:lnTo>
                <a:lnTo>
                  <a:pt x="2447925" y="1752606"/>
                </a:lnTo>
                <a:lnTo>
                  <a:pt x="2667000" y="1257306"/>
                </a:lnTo>
                <a:lnTo>
                  <a:pt x="2857500" y="857256"/>
                </a:lnTo>
                <a:lnTo>
                  <a:pt x="2857500" y="771531"/>
                </a:lnTo>
                <a:lnTo>
                  <a:pt x="2552700" y="438156"/>
                </a:lnTo>
                <a:cubicBezTo>
                  <a:pt x="2527300" y="422281"/>
                  <a:pt x="2503291" y="403926"/>
                  <a:pt x="2476500" y="390531"/>
                </a:cubicBezTo>
                <a:cubicBezTo>
                  <a:pt x="2464791" y="384677"/>
                  <a:pt x="2438400" y="381006"/>
                  <a:pt x="2438400" y="381006"/>
                </a:cubicBezTo>
                <a:lnTo>
                  <a:pt x="1819275" y="400056"/>
                </a:lnTo>
                <a:lnTo>
                  <a:pt x="1457325" y="752481"/>
                </a:lnTo>
                <a:lnTo>
                  <a:pt x="1495425" y="1514481"/>
                </a:lnTo>
                <a:lnTo>
                  <a:pt x="1552575" y="2190756"/>
                </a:lnTo>
                <a:lnTo>
                  <a:pt x="1562100" y="2667006"/>
                </a:lnTo>
                <a:lnTo>
                  <a:pt x="981075" y="2924181"/>
                </a:lnTo>
                <a:lnTo>
                  <a:pt x="885825" y="2924181"/>
                </a:lnTo>
                <a:lnTo>
                  <a:pt x="219075" y="2895606"/>
                </a:lnTo>
                <a:lnTo>
                  <a:pt x="123825" y="2838456"/>
                </a:lnTo>
                <a:lnTo>
                  <a:pt x="0" y="2409831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7C77A217-51D7-475D-A64F-51B2A2D18E07}"/>
              </a:ext>
            </a:extLst>
          </p:cNvPr>
          <p:cNvSpPr/>
          <p:nvPr/>
        </p:nvSpPr>
        <p:spPr>
          <a:xfrm>
            <a:off x="7152459" y="4265567"/>
            <a:ext cx="1085850" cy="108585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782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uppieren 64">
            <a:extLst>
              <a:ext uri="{FF2B5EF4-FFF2-40B4-BE49-F238E27FC236}">
                <a16:creationId xmlns:a16="http://schemas.microsoft.com/office/drawing/2014/main" id="{D0306B86-EF12-420F-93DD-F909242776D3}"/>
              </a:ext>
            </a:extLst>
          </p:cNvPr>
          <p:cNvGrpSpPr/>
          <p:nvPr/>
        </p:nvGrpSpPr>
        <p:grpSpPr>
          <a:xfrm>
            <a:off x="5568151" y="816570"/>
            <a:ext cx="5604946" cy="5732276"/>
            <a:chOff x="5568151" y="816570"/>
            <a:chExt cx="5604946" cy="5732276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7C77A217-51D7-475D-A64F-51B2A2D18E07}"/>
                </a:ext>
              </a:extLst>
            </p:cNvPr>
            <p:cNvSpPr/>
            <p:nvPr/>
          </p:nvSpPr>
          <p:spPr>
            <a:xfrm>
              <a:off x="5568151" y="816570"/>
              <a:ext cx="5604946" cy="5604946"/>
            </a:xfrm>
            <a:prstGeom prst="ellipse">
              <a:avLst/>
            </a:prstGeom>
            <a:solidFill>
              <a:srgbClr val="646E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4" name="Freihandform: Form 63">
              <a:extLst>
                <a:ext uri="{FF2B5EF4-FFF2-40B4-BE49-F238E27FC236}">
                  <a16:creationId xmlns:a16="http://schemas.microsoft.com/office/drawing/2014/main" id="{2E491276-62B8-41B6-A422-DD16D42A6195}"/>
                </a:ext>
              </a:extLst>
            </p:cNvPr>
            <p:cNvSpPr/>
            <p:nvPr/>
          </p:nvSpPr>
          <p:spPr>
            <a:xfrm>
              <a:off x="5791200" y="1184366"/>
              <a:ext cx="5111931" cy="5364480"/>
            </a:xfrm>
            <a:custGeom>
              <a:avLst/>
              <a:gdLst>
                <a:gd name="connsiteX0" fmla="*/ 339634 w 5111931"/>
                <a:gd name="connsiteY0" fmla="*/ 3675017 h 5364480"/>
                <a:gd name="connsiteX1" fmla="*/ 339634 w 5111931"/>
                <a:gd name="connsiteY1" fmla="*/ 3675017 h 5364480"/>
                <a:gd name="connsiteX2" fmla="*/ 0 w 5111931"/>
                <a:gd name="connsiteY2" fmla="*/ 2629988 h 5364480"/>
                <a:gd name="connsiteX3" fmla="*/ 87086 w 5111931"/>
                <a:gd name="connsiteY3" fmla="*/ 1576251 h 5364480"/>
                <a:gd name="connsiteX4" fmla="*/ 1001486 w 5111931"/>
                <a:gd name="connsiteY4" fmla="*/ 296091 h 5364480"/>
                <a:gd name="connsiteX5" fmla="*/ 2603863 w 5111931"/>
                <a:gd name="connsiteY5" fmla="*/ 0 h 5364480"/>
                <a:gd name="connsiteX6" fmla="*/ 3927566 w 5111931"/>
                <a:gd name="connsiteY6" fmla="*/ 383177 h 5364480"/>
                <a:gd name="connsiteX7" fmla="*/ 4981303 w 5111931"/>
                <a:gd name="connsiteY7" fmla="*/ 1689463 h 5364480"/>
                <a:gd name="connsiteX8" fmla="*/ 5111931 w 5111931"/>
                <a:gd name="connsiteY8" fmla="*/ 3126377 h 5364480"/>
                <a:gd name="connsiteX9" fmla="*/ 4519749 w 5111931"/>
                <a:gd name="connsiteY9" fmla="*/ 4188823 h 5364480"/>
                <a:gd name="connsiteX10" fmla="*/ 4084320 w 5111931"/>
                <a:gd name="connsiteY10" fmla="*/ 4859383 h 5364480"/>
                <a:gd name="connsiteX11" fmla="*/ 3474720 w 5111931"/>
                <a:gd name="connsiteY11" fmla="*/ 5364480 h 5364480"/>
                <a:gd name="connsiteX12" fmla="*/ 2569029 w 5111931"/>
                <a:gd name="connsiteY12" fmla="*/ 5094514 h 5364480"/>
                <a:gd name="connsiteX13" fmla="*/ 2473234 w 5111931"/>
                <a:gd name="connsiteY13" fmla="*/ 5068388 h 5364480"/>
                <a:gd name="connsiteX14" fmla="*/ 2447109 w 5111931"/>
                <a:gd name="connsiteY14" fmla="*/ 5059680 h 5364480"/>
                <a:gd name="connsiteX15" fmla="*/ 2438400 w 5111931"/>
                <a:gd name="connsiteY15" fmla="*/ 5033554 h 5364480"/>
                <a:gd name="connsiteX16" fmla="*/ 2412274 w 5111931"/>
                <a:gd name="connsiteY16" fmla="*/ 5007428 h 5364480"/>
                <a:gd name="connsiteX17" fmla="*/ 792480 w 5111931"/>
                <a:gd name="connsiteY17" fmla="*/ 4171405 h 5364480"/>
                <a:gd name="connsiteX18" fmla="*/ 984069 w 5111931"/>
                <a:gd name="connsiteY18" fmla="*/ 2664823 h 5364480"/>
                <a:gd name="connsiteX19" fmla="*/ 984069 w 5111931"/>
                <a:gd name="connsiteY19" fmla="*/ 2577737 h 5364480"/>
                <a:gd name="connsiteX20" fmla="*/ 1454331 w 5111931"/>
                <a:gd name="connsiteY20" fmla="*/ 1105988 h 5364480"/>
                <a:gd name="connsiteX21" fmla="*/ 2778034 w 5111931"/>
                <a:gd name="connsiteY21" fmla="*/ 818605 h 5364480"/>
                <a:gd name="connsiteX22" fmla="*/ 4093029 w 5111931"/>
                <a:gd name="connsiteY22" fmla="*/ 1837508 h 5364480"/>
                <a:gd name="connsiteX23" fmla="*/ 4014651 w 5111931"/>
                <a:gd name="connsiteY23" fmla="*/ 3248297 h 5364480"/>
                <a:gd name="connsiteX24" fmla="*/ 2751909 w 5111931"/>
                <a:gd name="connsiteY24" fmla="*/ 3309257 h 5364480"/>
                <a:gd name="connsiteX25" fmla="*/ 2656114 w 5111931"/>
                <a:gd name="connsiteY25" fmla="*/ 3265714 h 5364480"/>
                <a:gd name="connsiteX26" fmla="*/ 1820091 w 5111931"/>
                <a:gd name="connsiteY26" fmla="*/ 2499360 h 5364480"/>
                <a:gd name="connsiteX27" fmla="*/ 2272937 w 5111931"/>
                <a:gd name="connsiteY27" fmla="*/ 1811383 h 5364480"/>
                <a:gd name="connsiteX28" fmla="*/ 3074126 w 5111931"/>
                <a:gd name="connsiteY28" fmla="*/ 1924594 h 5364480"/>
                <a:gd name="connsiteX29" fmla="*/ 3344091 w 5111931"/>
                <a:gd name="connsiteY29" fmla="*/ 2743200 h 5364480"/>
                <a:gd name="connsiteX30" fmla="*/ 2525486 w 5111931"/>
                <a:gd name="connsiteY30" fmla="*/ 2795451 h 5364480"/>
                <a:gd name="connsiteX31" fmla="*/ 2525486 w 5111931"/>
                <a:gd name="connsiteY31" fmla="*/ 2264228 h 5364480"/>
                <a:gd name="connsiteX32" fmla="*/ 2272937 w 5111931"/>
                <a:gd name="connsiteY32" fmla="*/ 2664823 h 5364480"/>
                <a:gd name="connsiteX33" fmla="*/ 3213463 w 5111931"/>
                <a:gd name="connsiteY33" fmla="*/ 3187337 h 5364480"/>
                <a:gd name="connsiteX34" fmla="*/ 3683726 w 5111931"/>
                <a:gd name="connsiteY34" fmla="*/ 2325188 h 5364480"/>
                <a:gd name="connsiteX35" fmla="*/ 2899954 w 5111931"/>
                <a:gd name="connsiteY35" fmla="*/ 1628503 h 5364480"/>
                <a:gd name="connsiteX36" fmla="*/ 1767840 w 5111931"/>
                <a:gd name="connsiteY36" fmla="*/ 1672045 h 5364480"/>
                <a:gd name="connsiteX37" fmla="*/ 1576251 w 5111931"/>
                <a:gd name="connsiteY37" fmla="*/ 3431177 h 5364480"/>
                <a:gd name="connsiteX38" fmla="*/ 3222171 w 5111931"/>
                <a:gd name="connsiteY38" fmla="*/ 4171405 h 5364480"/>
                <a:gd name="connsiteX39" fmla="*/ 4667794 w 5111931"/>
                <a:gd name="connsiteY39" fmla="*/ 3039291 h 5364480"/>
                <a:gd name="connsiteX40" fmla="*/ 4066903 w 5111931"/>
                <a:gd name="connsiteY40" fmla="*/ 1227908 h 5364480"/>
                <a:gd name="connsiteX41" fmla="*/ 2786743 w 5111931"/>
                <a:gd name="connsiteY41" fmla="*/ 705394 h 5364480"/>
                <a:gd name="connsiteX42" fmla="*/ 1140823 w 5111931"/>
                <a:gd name="connsiteY42" fmla="*/ 792480 h 5364480"/>
                <a:gd name="connsiteX43" fmla="*/ 722811 w 5111931"/>
                <a:gd name="connsiteY43" fmla="*/ 2490651 h 5364480"/>
                <a:gd name="connsiteX44" fmla="*/ 618309 w 5111931"/>
                <a:gd name="connsiteY44" fmla="*/ 3875314 h 5364480"/>
                <a:gd name="connsiteX45" fmla="*/ 339634 w 5111931"/>
                <a:gd name="connsiteY45" fmla="*/ 3675017 h 53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11931" h="5364480">
                  <a:moveTo>
                    <a:pt x="339634" y="3675017"/>
                  </a:moveTo>
                  <a:lnTo>
                    <a:pt x="339634" y="3675017"/>
                  </a:lnTo>
                  <a:lnTo>
                    <a:pt x="0" y="2629988"/>
                  </a:lnTo>
                  <a:lnTo>
                    <a:pt x="87086" y="1576251"/>
                  </a:lnTo>
                  <a:lnTo>
                    <a:pt x="1001486" y="296091"/>
                  </a:lnTo>
                  <a:lnTo>
                    <a:pt x="2603863" y="0"/>
                  </a:lnTo>
                  <a:lnTo>
                    <a:pt x="3927566" y="383177"/>
                  </a:lnTo>
                  <a:lnTo>
                    <a:pt x="4981303" y="1689463"/>
                  </a:lnTo>
                  <a:lnTo>
                    <a:pt x="5111931" y="3126377"/>
                  </a:lnTo>
                  <a:lnTo>
                    <a:pt x="4519749" y="4188823"/>
                  </a:lnTo>
                  <a:lnTo>
                    <a:pt x="4084320" y="4859383"/>
                  </a:lnTo>
                  <a:lnTo>
                    <a:pt x="3474720" y="5364480"/>
                  </a:lnTo>
                  <a:lnTo>
                    <a:pt x="2569029" y="5094514"/>
                  </a:lnTo>
                  <a:lnTo>
                    <a:pt x="2473234" y="5068388"/>
                  </a:lnTo>
                  <a:cubicBezTo>
                    <a:pt x="2464408" y="5065866"/>
                    <a:pt x="2453600" y="5066171"/>
                    <a:pt x="2447109" y="5059680"/>
                  </a:cubicBezTo>
                  <a:cubicBezTo>
                    <a:pt x="2440618" y="5053189"/>
                    <a:pt x="2443492" y="5041192"/>
                    <a:pt x="2438400" y="5033554"/>
                  </a:cubicBezTo>
                  <a:cubicBezTo>
                    <a:pt x="2431568" y="5023307"/>
                    <a:pt x="2412274" y="5007428"/>
                    <a:pt x="2412274" y="5007428"/>
                  </a:cubicBezTo>
                  <a:lnTo>
                    <a:pt x="792480" y="4171405"/>
                  </a:lnTo>
                  <a:lnTo>
                    <a:pt x="984069" y="2664823"/>
                  </a:lnTo>
                  <a:lnTo>
                    <a:pt x="984069" y="2577737"/>
                  </a:lnTo>
                  <a:lnTo>
                    <a:pt x="1454331" y="1105988"/>
                  </a:lnTo>
                  <a:lnTo>
                    <a:pt x="2778034" y="818605"/>
                  </a:lnTo>
                  <a:lnTo>
                    <a:pt x="4093029" y="1837508"/>
                  </a:lnTo>
                  <a:lnTo>
                    <a:pt x="4014651" y="3248297"/>
                  </a:lnTo>
                  <a:lnTo>
                    <a:pt x="2751909" y="3309257"/>
                  </a:lnTo>
                  <a:cubicBezTo>
                    <a:pt x="2667599" y="3271787"/>
                    <a:pt x="2699102" y="3287209"/>
                    <a:pt x="2656114" y="3265714"/>
                  </a:cubicBezTo>
                  <a:lnTo>
                    <a:pt x="1820091" y="2499360"/>
                  </a:lnTo>
                  <a:lnTo>
                    <a:pt x="2272937" y="1811383"/>
                  </a:lnTo>
                  <a:lnTo>
                    <a:pt x="3074126" y="1924594"/>
                  </a:lnTo>
                  <a:lnTo>
                    <a:pt x="3344091" y="2743200"/>
                  </a:lnTo>
                  <a:lnTo>
                    <a:pt x="2525486" y="2795451"/>
                  </a:lnTo>
                  <a:lnTo>
                    <a:pt x="2525486" y="2264228"/>
                  </a:lnTo>
                  <a:lnTo>
                    <a:pt x="2272937" y="2664823"/>
                  </a:lnTo>
                  <a:lnTo>
                    <a:pt x="3213463" y="3187337"/>
                  </a:lnTo>
                  <a:lnTo>
                    <a:pt x="3683726" y="2325188"/>
                  </a:lnTo>
                  <a:lnTo>
                    <a:pt x="2899954" y="1628503"/>
                  </a:lnTo>
                  <a:lnTo>
                    <a:pt x="1767840" y="1672045"/>
                  </a:lnTo>
                  <a:lnTo>
                    <a:pt x="1576251" y="3431177"/>
                  </a:lnTo>
                  <a:lnTo>
                    <a:pt x="3222171" y="4171405"/>
                  </a:lnTo>
                  <a:lnTo>
                    <a:pt x="4667794" y="3039291"/>
                  </a:lnTo>
                  <a:lnTo>
                    <a:pt x="4066903" y="1227908"/>
                  </a:lnTo>
                  <a:lnTo>
                    <a:pt x="2786743" y="705394"/>
                  </a:lnTo>
                  <a:lnTo>
                    <a:pt x="1140823" y="792480"/>
                  </a:lnTo>
                  <a:lnTo>
                    <a:pt x="722811" y="2490651"/>
                  </a:lnTo>
                  <a:lnTo>
                    <a:pt x="618309" y="3875314"/>
                  </a:lnTo>
                  <a:lnTo>
                    <a:pt x="339634" y="3675017"/>
                  </a:lnTo>
                  <a:close/>
                </a:path>
              </a:pathLst>
            </a:custGeom>
            <a:solidFill>
              <a:srgbClr val="5C5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" name="Freihandform: Form 1">
              <a:extLst>
                <a:ext uri="{FF2B5EF4-FFF2-40B4-BE49-F238E27FC236}">
                  <a16:creationId xmlns:a16="http://schemas.microsoft.com/office/drawing/2014/main" id="{BED7AC84-B0A9-4E9C-86B3-F409D65C9BF2}"/>
                </a:ext>
              </a:extLst>
            </p:cNvPr>
            <p:cNvSpPr/>
            <p:nvPr/>
          </p:nvSpPr>
          <p:spPr>
            <a:xfrm>
              <a:off x="5754813" y="2594903"/>
              <a:ext cx="412130" cy="525430"/>
            </a:xfrm>
            <a:custGeom>
              <a:avLst/>
              <a:gdLst>
                <a:gd name="connsiteX0" fmla="*/ 548640 w 2534195"/>
                <a:gd name="connsiteY0" fmla="*/ 3230880 h 3230880"/>
                <a:gd name="connsiteX1" fmla="*/ 269966 w 2534195"/>
                <a:gd name="connsiteY1" fmla="*/ 2664823 h 3230880"/>
                <a:gd name="connsiteX2" fmla="*/ 0 w 2534195"/>
                <a:gd name="connsiteY2" fmla="*/ 1654629 h 3230880"/>
                <a:gd name="connsiteX3" fmla="*/ 8709 w 2534195"/>
                <a:gd name="connsiteY3" fmla="*/ 1567543 h 3230880"/>
                <a:gd name="connsiteX4" fmla="*/ 226423 w 2534195"/>
                <a:gd name="connsiteY4" fmla="*/ 679269 h 3230880"/>
                <a:gd name="connsiteX5" fmla="*/ 783772 w 2534195"/>
                <a:gd name="connsiteY5" fmla="*/ 0 h 3230880"/>
                <a:gd name="connsiteX6" fmla="*/ 1706880 w 2534195"/>
                <a:gd name="connsiteY6" fmla="*/ 52251 h 3230880"/>
                <a:gd name="connsiteX7" fmla="*/ 2229395 w 2534195"/>
                <a:gd name="connsiteY7" fmla="*/ 661851 h 3230880"/>
                <a:gd name="connsiteX8" fmla="*/ 2534195 w 2534195"/>
                <a:gd name="connsiteY8" fmla="*/ 1532709 h 3230880"/>
                <a:gd name="connsiteX9" fmla="*/ 2281646 w 2534195"/>
                <a:gd name="connsiteY9" fmla="*/ 2412274 h 3230880"/>
                <a:gd name="connsiteX10" fmla="*/ 1976846 w 2534195"/>
                <a:gd name="connsiteY10" fmla="*/ 2508069 h 3230880"/>
                <a:gd name="connsiteX11" fmla="*/ 1863635 w 2534195"/>
                <a:gd name="connsiteY11" fmla="*/ 2037806 h 3230880"/>
                <a:gd name="connsiteX12" fmla="*/ 1976846 w 2534195"/>
                <a:gd name="connsiteY12" fmla="*/ 1532709 h 3230880"/>
                <a:gd name="connsiteX13" fmla="*/ 2020389 w 2534195"/>
                <a:gd name="connsiteY13" fmla="*/ 1463040 h 3230880"/>
                <a:gd name="connsiteX14" fmla="*/ 1584960 w 2534195"/>
                <a:gd name="connsiteY14" fmla="*/ 670560 h 3230880"/>
                <a:gd name="connsiteX15" fmla="*/ 1158240 w 2534195"/>
                <a:gd name="connsiteY15" fmla="*/ 714103 h 3230880"/>
                <a:gd name="connsiteX16" fmla="*/ 653143 w 2534195"/>
                <a:gd name="connsiteY16" fmla="*/ 1402080 h 3230880"/>
                <a:gd name="connsiteX17" fmla="*/ 792480 w 2534195"/>
                <a:gd name="connsiteY17" fmla="*/ 2577737 h 3230880"/>
                <a:gd name="connsiteX18" fmla="*/ 548640 w 2534195"/>
                <a:gd name="connsiteY18" fmla="*/ 3230880 h 323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34195" h="3230880">
                  <a:moveTo>
                    <a:pt x="548640" y="3230880"/>
                  </a:moveTo>
                  <a:lnTo>
                    <a:pt x="269966" y="2664823"/>
                  </a:lnTo>
                  <a:lnTo>
                    <a:pt x="0" y="1654629"/>
                  </a:lnTo>
                  <a:lnTo>
                    <a:pt x="8709" y="1567543"/>
                  </a:lnTo>
                  <a:lnTo>
                    <a:pt x="226423" y="679269"/>
                  </a:lnTo>
                  <a:lnTo>
                    <a:pt x="783772" y="0"/>
                  </a:lnTo>
                  <a:lnTo>
                    <a:pt x="1706880" y="52251"/>
                  </a:lnTo>
                  <a:lnTo>
                    <a:pt x="2229395" y="661851"/>
                  </a:lnTo>
                  <a:lnTo>
                    <a:pt x="2534195" y="1532709"/>
                  </a:lnTo>
                  <a:lnTo>
                    <a:pt x="2281646" y="2412274"/>
                  </a:lnTo>
                  <a:lnTo>
                    <a:pt x="1976846" y="2508069"/>
                  </a:lnTo>
                  <a:lnTo>
                    <a:pt x="1863635" y="2037806"/>
                  </a:lnTo>
                  <a:lnTo>
                    <a:pt x="1976846" y="1532709"/>
                  </a:lnTo>
                  <a:cubicBezTo>
                    <a:pt x="2012978" y="1460443"/>
                    <a:pt x="1985716" y="1463040"/>
                    <a:pt x="2020389" y="1463040"/>
                  </a:cubicBezTo>
                  <a:lnTo>
                    <a:pt x="1584960" y="670560"/>
                  </a:lnTo>
                  <a:lnTo>
                    <a:pt x="1158240" y="714103"/>
                  </a:lnTo>
                  <a:lnTo>
                    <a:pt x="653143" y="1402080"/>
                  </a:lnTo>
                  <a:lnTo>
                    <a:pt x="792480" y="2577737"/>
                  </a:lnTo>
                  <a:lnTo>
                    <a:pt x="548640" y="3230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" name="Freihandform: Form 2">
              <a:extLst>
                <a:ext uri="{FF2B5EF4-FFF2-40B4-BE49-F238E27FC236}">
                  <a16:creationId xmlns:a16="http://schemas.microsoft.com/office/drawing/2014/main" id="{29D6DFA7-2491-4A7B-AEEB-2132D90C032A}"/>
                </a:ext>
              </a:extLst>
            </p:cNvPr>
            <p:cNvSpPr/>
            <p:nvPr/>
          </p:nvSpPr>
          <p:spPr>
            <a:xfrm>
              <a:off x="6355551" y="4907036"/>
              <a:ext cx="577852" cy="852904"/>
            </a:xfrm>
            <a:custGeom>
              <a:avLst/>
              <a:gdLst>
                <a:gd name="connsiteX0" fmla="*/ 435428 w 2908773"/>
                <a:gd name="connsiteY0" fmla="*/ 2847702 h 4293325"/>
                <a:gd name="connsiteX1" fmla="*/ 0 w 2908773"/>
                <a:gd name="connsiteY1" fmla="*/ 1968137 h 4293325"/>
                <a:gd name="connsiteX2" fmla="*/ 130628 w 2908773"/>
                <a:gd name="connsiteY2" fmla="*/ 809897 h 4293325"/>
                <a:gd name="connsiteX3" fmla="*/ 1114697 w 2908773"/>
                <a:gd name="connsiteY3" fmla="*/ 0 h 4293325"/>
                <a:gd name="connsiteX4" fmla="*/ 1924594 w 2908773"/>
                <a:gd name="connsiteY4" fmla="*/ 592182 h 4293325"/>
                <a:gd name="connsiteX5" fmla="*/ 2865120 w 2908773"/>
                <a:gd name="connsiteY5" fmla="*/ 2203268 h 4293325"/>
                <a:gd name="connsiteX6" fmla="*/ 2891245 w 2908773"/>
                <a:gd name="connsiteY6" fmla="*/ 2290354 h 4293325"/>
                <a:gd name="connsiteX7" fmla="*/ 2908663 w 2908773"/>
                <a:gd name="connsiteY7" fmla="*/ 2342605 h 4293325"/>
                <a:gd name="connsiteX8" fmla="*/ 2899954 w 2908773"/>
                <a:gd name="connsiteY8" fmla="*/ 3614057 h 4293325"/>
                <a:gd name="connsiteX9" fmla="*/ 2299063 w 2908773"/>
                <a:gd name="connsiteY9" fmla="*/ 4293325 h 4293325"/>
                <a:gd name="connsiteX10" fmla="*/ 2029097 w 2908773"/>
                <a:gd name="connsiteY10" fmla="*/ 3553097 h 4293325"/>
                <a:gd name="connsiteX11" fmla="*/ 2046514 w 2908773"/>
                <a:gd name="connsiteY11" fmla="*/ 2203268 h 4293325"/>
                <a:gd name="connsiteX12" fmla="*/ 1166948 w 2908773"/>
                <a:gd name="connsiteY12" fmla="*/ 1576251 h 4293325"/>
                <a:gd name="connsiteX13" fmla="*/ 844731 w 2908773"/>
                <a:gd name="connsiteY13" fmla="*/ 2272937 h 4293325"/>
                <a:gd name="connsiteX14" fmla="*/ 1314994 w 2908773"/>
                <a:gd name="connsiteY14" fmla="*/ 3065417 h 4293325"/>
                <a:gd name="connsiteX15" fmla="*/ 435428 w 2908773"/>
                <a:gd name="connsiteY15" fmla="*/ 2847702 h 429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773" h="4293325">
                  <a:moveTo>
                    <a:pt x="435428" y="2847702"/>
                  </a:moveTo>
                  <a:lnTo>
                    <a:pt x="0" y="1968137"/>
                  </a:lnTo>
                  <a:lnTo>
                    <a:pt x="130628" y="809897"/>
                  </a:lnTo>
                  <a:lnTo>
                    <a:pt x="1114697" y="0"/>
                  </a:lnTo>
                  <a:lnTo>
                    <a:pt x="1924594" y="592182"/>
                  </a:lnTo>
                  <a:lnTo>
                    <a:pt x="2865120" y="2203268"/>
                  </a:lnTo>
                  <a:cubicBezTo>
                    <a:pt x="2873828" y="2232297"/>
                    <a:pt x="2881052" y="2261813"/>
                    <a:pt x="2891245" y="2290354"/>
                  </a:cubicBezTo>
                  <a:cubicBezTo>
                    <a:pt x="2911259" y="2346394"/>
                    <a:pt x="2908663" y="2305045"/>
                    <a:pt x="2908663" y="2342605"/>
                  </a:cubicBezTo>
                  <a:lnTo>
                    <a:pt x="2899954" y="3614057"/>
                  </a:lnTo>
                  <a:lnTo>
                    <a:pt x="2299063" y="4293325"/>
                  </a:lnTo>
                  <a:lnTo>
                    <a:pt x="2029097" y="3553097"/>
                  </a:lnTo>
                  <a:lnTo>
                    <a:pt x="2046514" y="2203268"/>
                  </a:lnTo>
                  <a:lnTo>
                    <a:pt x="1166948" y="1576251"/>
                  </a:lnTo>
                  <a:lnTo>
                    <a:pt x="844731" y="2272937"/>
                  </a:lnTo>
                  <a:lnTo>
                    <a:pt x="1314994" y="3065417"/>
                  </a:lnTo>
                  <a:lnTo>
                    <a:pt x="435428" y="28477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Freihandform: Form 3">
              <a:extLst>
                <a:ext uri="{FF2B5EF4-FFF2-40B4-BE49-F238E27FC236}">
                  <a16:creationId xmlns:a16="http://schemas.microsoft.com/office/drawing/2014/main" id="{9517B4C0-A0B9-4ACB-9B3F-E98111D9FEBB}"/>
                </a:ext>
              </a:extLst>
            </p:cNvPr>
            <p:cNvSpPr/>
            <p:nvPr/>
          </p:nvSpPr>
          <p:spPr>
            <a:xfrm>
              <a:off x="5683048" y="304269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Freihandform: Form 4">
              <a:extLst>
                <a:ext uri="{FF2B5EF4-FFF2-40B4-BE49-F238E27FC236}">
                  <a16:creationId xmlns:a16="http://schemas.microsoft.com/office/drawing/2014/main" id="{F5377A4A-0A0B-49AF-B1BB-1F4435C21E75}"/>
                </a:ext>
              </a:extLst>
            </p:cNvPr>
            <p:cNvSpPr/>
            <p:nvPr/>
          </p:nvSpPr>
          <p:spPr>
            <a:xfrm>
              <a:off x="6066823" y="4711537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Freihandform: Form 6">
              <a:extLst>
                <a:ext uri="{FF2B5EF4-FFF2-40B4-BE49-F238E27FC236}">
                  <a16:creationId xmlns:a16="http://schemas.microsoft.com/office/drawing/2014/main" id="{011D0B18-B9A4-4481-9065-7F60ABCC7343}"/>
                </a:ext>
              </a:extLst>
            </p:cNvPr>
            <p:cNvSpPr/>
            <p:nvPr/>
          </p:nvSpPr>
          <p:spPr>
            <a:xfrm rot="20435470">
              <a:off x="5808463" y="422014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616285C3-6819-43ED-94B1-1826D30FA361}"/>
                </a:ext>
              </a:extLst>
            </p:cNvPr>
            <p:cNvSpPr/>
            <p:nvPr/>
          </p:nvSpPr>
          <p:spPr>
            <a:xfrm>
              <a:off x="5927126" y="215645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05EACB84-B230-42FA-B128-C39744EBC40E}"/>
                </a:ext>
              </a:extLst>
            </p:cNvPr>
            <p:cNvSpPr/>
            <p:nvPr/>
          </p:nvSpPr>
          <p:spPr>
            <a:xfrm rot="16405625">
              <a:off x="5561241" y="3469781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Freihandform: Form 10">
              <a:extLst>
                <a:ext uri="{FF2B5EF4-FFF2-40B4-BE49-F238E27FC236}">
                  <a16:creationId xmlns:a16="http://schemas.microsoft.com/office/drawing/2014/main" id="{A5E11C14-86D0-4A8F-8137-82F8829F2DAC}"/>
                </a:ext>
              </a:extLst>
            </p:cNvPr>
            <p:cNvSpPr/>
            <p:nvPr/>
          </p:nvSpPr>
          <p:spPr>
            <a:xfrm rot="20435470">
              <a:off x="6043957" y="378925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Freihandform: Form 11">
              <a:extLst>
                <a:ext uri="{FF2B5EF4-FFF2-40B4-BE49-F238E27FC236}">
                  <a16:creationId xmlns:a16="http://schemas.microsoft.com/office/drawing/2014/main" id="{FBDCCED7-86FB-46E6-8624-9CD9C1EB95C7}"/>
                </a:ext>
              </a:extLst>
            </p:cNvPr>
            <p:cNvSpPr/>
            <p:nvPr/>
          </p:nvSpPr>
          <p:spPr>
            <a:xfrm rot="5172225">
              <a:off x="6192477" y="180791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Freihandform: Form 12">
              <a:extLst>
                <a:ext uri="{FF2B5EF4-FFF2-40B4-BE49-F238E27FC236}">
                  <a16:creationId xmlns:a16="http://schemas.microsoft.com/office/drawing/2014/main" id="{6386CF15-29FD-482C-842C-7C506DAFF0AF}"/>
                </a:ext>
              </a:extLst>
            </p:cNvPr>
            <p:cNvSpPr/>
            <p:nvPr/>
          </p:nvSpPr>
          <p:spPr>
            <a:xfrm rot="3276751">
              <a:off x="6500311" y="128137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Freihandform: Form 13">
              <a:extLst>
                <a:ext uri="{FF2B5EF4-FFF2-40B4-BE49-F238E27FC236}">
                  <a16:creationId xmlns:a16="http://schemas.microsoft.com/office/drawing/2014/main" id="{DBBC0F58-8837-45CE-AC3A-208DC1B471C2}"/>
                </a:ext>
              </a:extLst>
            </p:cNvPr>
            <p:cNvSpPr/>
            <p:nvPr/>
          </p:nvSpPr>
          <p:spPr>
            <a:xfrm rot="4471850">
              <a:off x="6998396" y="120359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Freihandform: Form 14">
              <a:extLst>
                <a:ext uri="{FF2B5EF4-FFF2-40B4-BE49-F238E27FC236}">
                  <a16:creationId xmlns:a16="http://schemas.microsoft.com/office/drawing/2014/main" id="{B5E18BD3-1770-48E4-A2A3-674F21559FAD}"/>
                </a:ext>
              </a:extLst>
            </p:cNvPr>
            <p:cNvSpPr/>
            <p:nvPr/>
          </p:nvSpPr>
          <p:spPr>
            <a:xfrm rot="11000918">
              <a:off x="7578081" y="584471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1F8AA190-440C-4C7A-9837-114C999940BF}"/>
                </a:ext>
              </a:extLst>
            </p:cNvPr>
            <p:cNvSpPr/>
            <p:nvPr/>
          </p:nvSpPr>
          <p:spPr>
            <a:xfrm>
              <a:off x="8074420" y="5742572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Freihandform: Form 16">
              <a:extLst>
                <a:ext uri="{FF2B5EF4-FFF2-40B4-BE49-F238E27FC236}">
                  <a16:creationId xmlns:a16="http://schemas.microsoft.com/office/drawing/2014/main" id="{F9A116CA-00CD-4EDB-8E05-BE4A56B7C600}"/>
                </a:ext>
              </a:extLst>
            </p:cNvPr>
            <p:cNvSpPr/>
            <p:nvPr/>
          </p:nvSpPr>
          <p:spPr>
            <a:xfrm rot="5400000">
              <a:off x="6824665" y="530154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Freihandform: Form 17">
              <a:extLst>
                <a:ext uri="{FF2B5EF4-FFF2-40B4-BE49-F238E27FC236}">
                  <a16:creationId xmlns:a16="http://schemas.microsoft.com/office/drawing/2014/main" id="{37968591-9608-4508-BE6F-D8CA2C6EE972}"/>
                </a:ext>
              </a:extLst>
            </p:cNvPr>
            <p:cNvSpPr/>
            <p:nvPr/>
          </p:nvSpPr>
          <p:spPr>
            <a:xfrm rot="18287090">
              <a:off x="7121702" y="546831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Freihandform: Form 18">
              <a:extLst>
                <a:ext uri="{FF2B5EF4-FFF2-40B4-BE49-F238E27FC236}">
                  <a16:creationId xmlns:a16="http://schemas.microsoft.com/office/drawing/2014/main" id="{73C4D3F4-0E75-47B0-BC3E-2E0C444267E0}"/>
                </a:ext>
              </a:extLst>
            </p:cNvPr>
            <p:cNvSpPr/>
            <p:nvPr/>
          </p:nvSpPr>
          <p:spPr>
            <a:xfrm rot="20435470">
              <a:off x="8522598" y="5561619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B177B81C-972A-45D9-95A1-8F2C75759DDC}"/>
                </a:ext>
              </a:extLst>
            </p:cNvPr>
            <p:cNvSpPr/>
            <p:nvPr/>
          </p:nvSpPr>
          <p:spPr>
            <a:xfrm rot="5172225">
              <a:off x="8721036" y="54424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Freihandform: Form 20">
              <a:extLst>
                <a:ext uri="{FF2B5EF4-FFF2-40B4-BE49-F238E27FC236}">
                  <a16:creationId xmlns:a16="http://schemas.microsoft.com/office/drawing/2014/main" id="{5215D5FE-3F31-4733-8F14-E6B399405D54}"/>
                </a:ext>
              </a:extLst>
            </p:cNvPr>
            <p:cNvSpPr/>
            <p:nvPr/>
          </p:nvSpPr>
          <p:spPr>
            <a:xfrm rot="5172225">
              <a:off x="8915556" y="567955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C639475C-97ED-4D20-BBB7-327C1C3CBF63}"/>
                </a:ext>
              </a:extLst>
            </p:cNvPr>
            <p:cNvSpPr/>
            <p:nvPr/>
          </p:nvSpPr>
          <p:spPr>
            <a:xfrm rot="4471850">
              <a:off x="6998396" y="120359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83A29CD7-CD57-47F3-896E-E86B90AA65DB}"/>
                </a:ext>
              </a:extLst>
            </p:cNvPr>
            <p:cNvSpPr/>
            <p:nvPr/>
          </p:nvSpPr>
          <p:spPr>
            <a:xfrm rot="5172225">
              <a:off x="8915556" y="567956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8" name="Freihandform: Form 27">
              <a:extLst>
                <a:ext uri="{FF2B5EF4-FFF2-40B4-BE49-F238E27FC236}">
                  <a16:creationId xmlns:a16="http://schemas.microsoft.com/office/drawing/2014/main" id="{8324814C-35FC-4020-ACE6-AE8744506124}"/>
                </a:ext>
              </a:extLst>
            </p:cNvPr>
            <p:cNvSpPr/>
            <p:nvPr/>
          </p:nvSpPr>
          <p:spPr>
            <a:xfrm rot="8559483">
              <a:off x="9130685" y="532743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Freihandform: Form 28">
              <a:extLst>
                <a:ext uri="{FF2B5EF4-FFF2-40B4-BE49-F238E27FC236}">
                  <a16:creationId xmlns:a16="http://schemas.microsoft.com/office/drawing/2014/main" id="{1819D814-1370-4D40-A666-32A8CF8B10BF}"/>
                </a:ext>
              </a:extLst>
            </p:cNvPr>
            <p:cNvSpPr/>
            <p:nvPr/>
          </p:nvSpPr>
          <p:spPr>
            <a:xfrm rot="16405625">
              <a:off x="9463725" y="5382318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Freihandform: Form 29">
              <a:extLst>
                <a:ext uri="{FF2B5EF4-FFF2-40B4-BE49-F238E27FC236}">
                  <a16:creationId xmlns:a16="http://schemas.microsoft.com/office/drawing/2014/main" id="{93A4CE7C-8C86-4FE0-9BEE-1DF70E5DEBA2}"/>
                </a:ext>
              </a:extLst>
            </p:cNvPr>
            <p:cNvSpPr/>
            <p:nvPr/>
          </p:nvSpPr>
          <p:spPr>
            <a:xfrm>
              <a:off x="7244101" y="9576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Freihandform: Form 30">
              <a:extLst>
                <a:ext uri="{FF2B5EF4-FFF2-40B4-BE49-F238E27FC236}">
                  <a16:creationId xmlns:a16="http://schemas.microsoft.com/office/drawing/2014/main" id="{CFE56750-B8D2-4158-BD24-D6AB78F642D4}"/>
                </a:ext>
              </a:extLst>
            </p:cNvPr>
            <p:cNvSpPr/>
            <p:nvPr/>
          </p:nvSpPr>
          <p:spPr>
            <a:xfrm rot="4263120">
              <a:off x="8441403" y="88064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Freihandform: Form 31">
              <a:extLst>
                <a:ext uri="{FF2B5EF4-FFF2-40B4-BE49-F238E27FC236}">
                  <a16:creationId xmlns:a16="http://schemas.microsoft.com/office/drawing/2014/main" id="{F8499CB5-2286-4DE3-9342-B064C475EBD2}"/>
                </a:ext>
              </a:extLst>
            </p:cNvPr>
            <p:cNvSpPr/>
            <p:nvPr/>
          </p:nvSpPr>
          <p:spPr>
            <a:xfrm>
              <a:off x="8906902" y="121307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Freihandform: Form 32">
              <a:extLst>
                <a:ext uri="{FF2B5EF4-FFF2-40B4-BE49-F238E27FC236}">
                  <a16:creationId xmlns:a16="http://schemas.microsoft.com/office/drawing/2014/main" id="{D2D5BFB9-68EB-43AE-B11D-697399680CC9}"/>
                </a:ext>
              </a:extLst>
            </p:cNvPr>
            <p:cNvSpPr/>
            <p:nvPr/>
          </p:nvSpPr>
          <p:spPr>
            <a:xfrm rot="18287090">
              <a:off x="9323845" y="119262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" name="Freihandform: Form 33">
              <a:extLst>
                <a:ext uri="{FF2B5EF4-FFF2-40B4-BE49-F238E27FC236}">
                  <a16:creationId xmlns:a16="http://schemas.microsoft.com/office/drawing/2014/main" id="{AE2E5C6D-1C99-41C5-A056-3BBD41D7ACA1}"/>
                </a:ext>
              </a:extLst>
            </p:cNvPr>
            <p:cNvSpPr/>
            <p:nvPr/>
          </p:nvSpPr>
          <p:spPr>
            <a:xfrm rot="18356373">
              <a:off x="9753674" y="162884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Freihandform: Form 34">
              <a:extLst>
                <a:ext uri="{FF2B5EF4-FFF2-40B4-BE49-F238E27FC236}">
                  <a16:creationId xmlns:a16="http://schemas.microsoft.com/office/drawing/2014/main" id="{72017E80-440C-4BAA-A20B-AEB30F933717}"/>
                </a:ext>
              </a:extLst>
            </p:cNvPr>
            <p:cNvSpPr/>
            <p:nvPr/>
          </p:nvSpPr>
          <p:spPr>
            <a:xfrm rot="8559483">
              <a:off x="9828166" y="1704701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" name="Freihandform: Form 35">
              <a:extLst>
                <a:ext uri="{FF2B5EF4-FFF2-40B4-BE49-F238E27FC236}">
                  <a16:creationId xmlns:a16="http://schemas.microsoft.com/office/drawing/2014/main" id="{D039AC38-5866-4302-91A5-CF8A77A52ED7}"/>
                </a:ext>
              </a:extLst>
            </p:cNvPr>
            <p:cNvSpPr/>
            <p:nvPr/>
          </p:nvSpPr>
          <p:spPr>
            <a:xfrm rot="1610344">
              <a:off x="10227968" y="1925829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" name="Freihandform: Form 36">
              <a:extLst>
                <a:ext uri="{FF2B5EF4-FFF2-40B4-BE49-F238E27FC236}">
                  <a16:creationId xmlns:a16="http://schemas.microsoft.com/office/drawing/2014/main" id="{2886DFC7-6809-4040-A785-B55C86EED87A}"/>
                </a:ext>
              </a:extLst>
            </p:cNvPr>
            <p:cNvSpPr/>
            <p:nvPr/>
          </p:nvSpPr>
          <p:spPr>
            <a:xfrm>
              <a:off x="10332677" y="240328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3A32F2F4-D6C1-4875-A9F0-071712B9D1BD}"/>
                </a:ext>
              </a:extLst>
            </p:cNvPr>
            <p:cNvSpPr/>
            <p:nvPr/>
          </p:nvSpPr>
          <p:spPr>
            <a:xfrm rot="20435470">
              <a:off x="10285438" y="2918827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" name="Freihandform: Form 38">
              <a:extLst>
                <a:ext uri="{FF2B5EF4-FFF2-40B4-BE49-F238E27FC236}">
                  <a16:creationId xmlns:a16="http://schemas.microsoft.com/office/drawing/2014/main" id="{720563B2-92BB-4B5B-BCB1-741F77A75A44}"/>
                </a:ext>
              </a:extLst>
            </p:cNvPr>
            <p:cNvSpPr/>
            <p:nvPr/>
          </p:nvSpPr>
          <p:spPr>
            <a:xfrm rot="10231663">
              <a:off x="10610312" y="306990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0" name="Freihandform: Form 39">
              <a:extLst>
                <a:ext uri="{FF2B5EF4-FFF2-40B4-BE49-F238E27FC236}">
                  <a16:creationId xmlns:a16="http://schemas.microsoft.com/office/drawing/2014/main" id="{5ECB8579-AEC8-4B92-AB9E-00A9C7E9C61B}"/>
                </a:ext>
              </a:extLst>
            </p:cNvPr>
            <p:cNvSpPr/>
            <p:nvPr/>
          </p:nvSpPr>
          <p:spPr>
            <a:xfrm rot="8559483">
              <a:off x="7817616" y="4291725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1" name="Freihandform: Form 40">
              <a:extLst>
                <a:ext uri="{FF2B5EF4-FFF2-40B4-BE49-F238E27FC236}">
                  <a16:creationId xmlns:a16="http://schemas.microsoft.com/office/drawing/2014/main" id="{920E53B0-1FCD-4D02-AB32-ED38FFB70D4A}"/>
                </a:ext>
              </a:extLst>
            </p:cNvPr>
            <p:cNvSpPr/>
            <p:nvPr/>
          </p:nvSpPr>
          <p:spPr>
            <a:xfrm rot="18287090">
              <a:off x="10317975" y="414374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2" name="Freihandform: Form 41">
              <a:extLst>
                <a:ext uri="{FF2B5EF4-FFF2-40B4-BE49-F238E27FC236}">
                  <a16:creationId xmlns:a16="http://schemas.microsoft.com/office/drawing/2014/main" id="{B4727DFB-7328-4176-B2FB-9BBCEE6CFB51}"/>
                </a:ext>
              </a:extLst>
            </p:cNvPr>
            <p:cNvSpPr/>
            <p:nvPr/>
          </p:nvSpPr>
          <p:spPr>
            <a:xfrm rot="20435470">
              <a:off x="10005129" y="43711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" name="Freihandform: Form 42">
              <a:extLst>
                <a:ext uri="{FF2B5EF4-FFF2-40B4-BE49-F238E27FC236}">
                  <a16:creationId xmlns:a16="http://schemas.microsoft.com/office/drawing/2014/main" id="{1D2B0F9D-4F8D-41B8-A3F8-EE3E66D5D1C9}"/>
                </a:ext>
              </a:extLst>
            </p:cNvPr>
            <p:cNvSpPr/>
            <p:nvPr/>
          </p:nvSpPr>
          <p:spPr>
            <a:xfrm>
              <a:off x="6692424" y="25498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Freihandform: Form 43">
              <a:extLst>
                <a:ext uri="{FF2B5EF4-FFF2-40B4-BE49-F238E27FC236}">
                  <a16:creationId xmlns:a16="http://schemas.microsoft.com/office/drawing/2014/main" id="{4920FA35-69F1-44B8-B793-0E07758753B6}"/>
                </a:ext>
              </a:extLst>
            </p:cNvPr>
            <p:cNvSpPr/>
            <p:nvPr/>
          </p:nvSpPr>
          <p:spPr>
            <a:xfrm rot="16405625">
              <a:off x="6780969" y="3142775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9E500361-810A-4D36-BA89-9ACACF577594}"/>
                </a:ext>
              </a:extLst>
            </p:cNvPr>
            <p:cNvSpPr/>
            <p:nvPr/>
          </p:nvSpPr>
          <p:spPr>
            <a:xfrm rot="1610344">
              <a:off x="7206982" y="2699293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2328AD9C-A1F3-4D4D-8AC9-14021F0A21BB}"/>
                </a:ext>
              </a:extLst>
            </p:cNvPr>
            <p:cNvSpPr/>
            <p:nvPr/>
          </p:nvSpPr>
          <p:spPr>
            <a:xfrm rot="8559483">
              <a:off x="7044087" y="35623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" name="Freihandform: Form 46">
              <a:extLst>
                <a:ext uri="{FF2B5EF4-FFF2-40B4-BE49-F238E27FC236}">
                  <a16:creationId xmlns:a16="http://schemas.microsoft.com/office/drawing/2014/main" id="{1CF8F927-ED06-4EF0-908C-942EC5B8E3E6}"/>
                </a:ext>
              </a:extLst>
            </p:cNvPr>
            <p:cNvSpPr/>
            <p:nvPr/>
          </p:nvSpPr>
          <p:spPr>
            <a:xfrm rot="20435470">
              <a:off x="7501004" y="44569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" name="Freihandform: Form 47">
              <a:extLst>
                <a:ext uri="{FF2B5EF4-FFF2-40B4-BE49-F238E27FC236}">
                  <a16:creationId xmlns:a16="http://schemas.microsoft.com/office/drawing/2014/main" id="{6F1716A2-8E09-4585-9427-5B4928D343AC}"/>
                </a:ext>
              </a:extLst>
            </p:cNvPr>
            <p:cNvSpPr/>
            <p:nvPr/>
          </p:nvSpPr>
          <p:spPr>
            <a:xfrm rot="16405625">
              <a:off x="7796099" y="482465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E49AAC80-90C4-444B-ABD7-092D96FA1A7A}"/>
                </a:ext>
              </a:extLst>
            </p:cNvPr>
            <p:cNvSpPr/>
            <p:nvPr/>
          </p:nvSpPr>
          <p:spPr>
            <a:xfrm rot="5901520">
              <a:off x="8227440" y="4584312"/>
              <a:ext cx="412952" cy="406902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Freihandform: Form 49">
              <a:extLst>
                <a:ext uri="{FF2B5EF4-FFF2-40B4-BE49-F238E27FC236}">
                  <a16:creationId xmlns:a16="http://schemas.microsoft.com/office/drawing/2014/main" id="{027493EE-3433-4622-BB32-87682EE65AD3}"/>
                </a:ext>
              </a:extLst>
            </p:cNvPr>
            <p:cNvSpPr/>
            <p:nvPr/>
          </p:nvSpPr>
          <p:spPr>
            <a:xfrm rot="20435470">
              <a:off x="9456627" y="26526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Freihandform: Form 50">
              <a:extLst>
                <a:ext uri="{FF2B5EF4-FFF2-40B4-BE49-F238E27FC236}">
                  <a16:creationId xmlns:a16="http://schemas.microsoft.com/office/drawing/2014/main" id="{AB290322-9CA3-4D87-8B52-AD6DC058A9A3}"/>
                </a:ext>
              </a:extLst>
            </p:cNvPr>
            <p:cNvSpPr/>
            <p:nvPr/>
          </p:nvSpPr>
          <p:spPr>
            <a:xfrm rot="4471850">
              <a:off x="9140594" y="287016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Freihandform: Form 51">
              <a:extLst>
                <a:ext uri="{FF2B5EF4-FFF2-40B4-BE49-F238E27FC236}">
                  <a16:creationId xmlns:a16="http://schemas.microsoft.com/office/drawing/2014/main" id="{AA9C08B1-9E54-4350-A3E2-7487A0EA7D46}"/>
                </a:ext>
              </a:extLst>
            </p:cNvPr>
            <p:cNvSpPr/>
            <p:nvPr/>
          </p:nvSpPr>
          <p:spPr>
            <a:xfrm rot="20435470">
              <a:off x="9044962" y="321130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Freihandform: Form 52">
              <a:extLst>
                <a:ext uri="{FF2B5EF4-FFF2-40B4-BE49-F238E27FC236}">
                  <a16:creationId xmlns:a16="http://schemas.microsoft.com/office/drawing/2014/main" id="{74AD40FE-029B-4D48-9A18-0972B356DA54}"/>
                </a:ext>
              </a:extLst>
            </p:cNvPr>
            <p:cNvSpPr/>
            <p:nvPr/>
          </p:nvSpPr>
          <p:spPr>
            <a:xfrm rot="16405625">
              <a:off x="8096304" y="2086440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Freihandform: Form 53">
              <a:extLst>
                <a:ext uri="{FF2B5EF4-FFF2-40B4-BE49-F238E27FC236}">
                  <a16:creationId xmlns:a16="http://schemas.microsoft.com/office/drawing/2014/main" id="{C5E02E95-9FB4-4F9B-9A5E-193E0A22E0BD}"/>
                </a:ext>
              </a:extLst>
            </p:cNvPr>
            <p:cNvSpPr/>
            <p:nvPr/>
          </p:nvSpPr>
          <p:spPr>
            <a:xfrm rot="5400000">
              <a:off x="8522598" y="173458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5" name="Freihandform: Form 54">
              <a:extLst>
                <a:ext uri="{FF2B5EF4-FFF2-40B4-BE49-F238E27FC236}">
                  <a16:creationId xmlns:a16="http://schemas.microsoft.com/office/drawing/2014/main" id="{FFFA5D0F-4BB4-48A1-8CD9-BB73BA51320F}"/>
                </a:ext>
              </a:extLst>
            </p:cNvPr>
            <p:cNvSpPr/>
            <p:nvPr/>
          </p:nvSpPr>
          <p:spPr>
            <a:xfrm>
              <a:off x="8199802" y="300267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Freihandform: Form 55">
              <a:extLst>
                <a:ext uri="{FF2B5EF4-FFF2-40B4-BE49-F238E27FC236}">
                  <a16:creationId xmlns:a16="http://schemas.microsoft.com/office/drawing/2014/main" id="{C6603956-5D6C-406E-8871-2AFF4FE184B6}"/>
                </a:ext>
              </a:extLst>
            </p:cNvPr>
            <p:cNvSpPr/>
            <p:nvPr/>
          </p:nvSpPr>
          <p:spPr>
            <a:xfrm rot="17918048">
              <a:off x="6418976" y="52162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" name="Freihandform: Form 56">
              <a:extLst>
                <a:ext uri="{FF2B5EF4-FFF2-40B4-BE49-F238E27FC236}">
                  <a16:creationId xmlns:a16="http://schemas.microsoft.com/office/drawing/2014/main" id="{D7FBA11A-A953-4D33-80D4-0A01B54CE6E5}"/>
                </a:ext>
              </a:extLst>
            </p:cNvPr>
            <p:cNvSpPr/>
            <p:nvPr/>
          </p:nvSpPr>
          <p:spPr>
            <a:xfrm rot="18287090">
              <a:off x="8089040" y="94468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8" name="Freihandform: Form 57">
              <a:extLst>
                <a:ext uri="{FF2B5EF4-FFF2-40B4-BE49-F238E27FC236}">
                  <a16:creationId xmlns:a16="http://schemas.microsoft.com/office/drawing/2014/main" id="{E5676974-23D2-4693-B35C-5ADD408C4DCE}"/>
                </a:ext>
              </a:extLst>
            </p:cNvPr>
            <p:cNvSpPr/>
            <p:nvPr/>
          </p:nvSpPr>
          <p:spPr>
            <a:xfrm rot="5172225">
              <a:off x="8973830" y="222274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ABCF400B-4368-4A69-A022-0DEEBC3AB9A7}"/>
                </a:ext>
              </a:extLst>
            </p:cNvPr>
            <p:cNvSpPr/>
            <p:nvPr/>
          </p:nvSpPr>
          <p:spPr>
            <a:xfrm>
              <a:off x="8504447" y="448371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DB2408EB-7D75-4B6B-B670-45407705F737}"/>
                </a:ext>
              </a:extLst>
            </p:cNvPr>
            <p:cNvSpPr/>
            <p:nvPr/>
          </p:nvSpPr>
          <p:spPr>
            <a:xfrm rot="10231663">
              <a:off x="9243067" y="363216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1" name="Freihandform: Form 60">
              <a:extLst>
                <a:ext uri="{FF2B5EF4-FFF2-40B4-BE49-F238E27FC236}">
                  <a16:creationId xmlns:a16="http://schemas.microsoft.com/office/drawing/2014/main" id="{437A59D9-7131-45BC-A6B2-F44A4CD3F488}"/>
                </a:ext>
              </a:extLst>
            </p:cNvPr>
            <p:cNvSpPr/>
            <p:nvPr/>
          </p:nvSpPr>
          <p:spPr>
            <a:xfrm rot="10358003">
              <a:off x="8074705" y="3334154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Freihandform: Form 5">
              <a:extLst>
                <a:ext uri="{FF2B5EF4-FFF2-40B4-BE49-F238E27FC236}">
                  <a16:creationId xmlns:a16="http://schemas.microsoft.com/office/drawing/2014/main" id="{E38F3B0F-BBBA-4816-8B43-B1265CE95288}"/>
                </a:ext>
              </a:extLst>
            </p:cNvPr>
            <p:cNvSpPr/>
            <p:nvPr/>
          </p:nvSpPr>
          <p:spPr>
            <a:xfrm>
              <a:off x="7191375" y="3714750"/>
              <a:ext cx="952500" cy="885825"/>
            </a:xfrm>
            <a:custGeom>
              <a:avLst/>
              <a:gdLst>
                <a:gd name="connsiteX0" fmla="*/ 38100 w 952500"/>
                <a:gd name="connsiteY0" fmla="*/ 247650 h 885825"/>
                <a:gd name="connsiteX1" fmla="*/ 314325 w 952500"/>
                <a:gd name="connsiteY1" fmla="*/ 200025 h 885825"/>
                <a:gd name="connsiteX2" fmla="*/ 514350 w 952500"/>
                <a:gd name="connsiteY2" fmla="*/ 28575 h 885825"/>
                <a:gd name="connsiteX3" fmla="*/ 657225 w 952500"/>
                <a:gd name="connsiteY3" fmla="*/ 0 h 885825"/>
                <a:gd name="connsiteX4" fmla="*/ 952500 w 952500"/>
                <a:gd name="connsiteY4" fmla="*/ 171450 h 885825"/>
                <a:gd name="connsiteX5" fmla="*/ 742950 w 952500"/>
                <a:gd name="connsiteY5" fmla="*/ 371475 h 885825"/>
                <a:gd name="connsiteX6" fmla="*/ 590550 w 952500"/>
                <a:gd name="connsiteY6" fmla="*/ 600075 h 885825"/>
                <a:gd name="connsiteX7" fmla="*/ 561975 w 952500"/>
                <a:gd name="connsiteY7" fmla="*/ 771525 h 885825"/>
                <a:gd name="connsiteX8" fmla="*/ 276225 w 952500"/>
                <a:gd name="connsiteY8" fmla="*/ 885825 h 885825"/>
                <a:gd name="connsiteX9" fmla="*/ 295275 w 952500"/>
                <a:gd name="connsiteY9" fmla="*/ 781050 h 885825"/>
                <a:gd name="connsiteX10" fmla="*/ 466725 w 952500"/>
                <a:gd name="connsiteY10" fmla="*/ 676275 h 885825"/>
                <a:gd name="connsiteX11" fmla="*/ 523875 w 952500"/>
                <a:gd name="connsiteY11" fmla="*/ 447675 h 885825"/>
                <a:gd name="connsiteX12" fmla="*/ 723900 w 952500"/>
                <a:gd name="connsiteY12" fmla="*/ 285750 h 885825"/>
                <a:gd name="connsiteX13" fmla="*/ 704850 w 952500"/>
                <a:gd name="connsiteY13" fmla="*/ 133350 h 885825"/>
                <a:gd name="connsiteX14" fmla="*/ 476250 w 952500"/>
                <a:gd name="connsiteY14" fmla="*/ 142875 h 885825"/>
                <a:gd name="connsiteX15" fmla="*/ 314325 w 952500"/>
                <a:gd name="connsiteY15" fmla="*/ 352425 h 885825"/>
                <a:gd name="connsiteX16" fmla="*/ 0 w 952500"/>
                <a:gd name="connsiteY16" fmla="*/ 342900 h 885825"/>
                <a:gd name="connsiteX17" fmla="*/ 38100 w 952500"/>
                <a:gd name="connsiteY17" fmla="*/ 247650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0" h="885825">
                  <a:moveTo>
                    <a:pt x="38100" y="247650"/>
                  </a:moveTo>
                  <a:lnTo>
                    <a:pt x="314325" y="200025"/>
                  </a:lnTo>
                  <a:lnTo>
                    <a:pt x="514350" y="28575"/>
                  </a:lnTo>
                  <a:lnTo>
                    <a:pt x="657225" y="0"/>
                  </a:lnTo>
                  <a:lnTo>
                    <a:pt x="952500" y="171450"/>
                  </a:lnTo>
                  <a:lnTo>
                    <a:pt x="742950" y="371475"/>
                  </a:lnTo>
                  <a:lnTo>
                    <a:pt x="590550" y="600075"/>
                  </a:lnTo>
                  <a:lnTo>
                    <a:pt x="561975" y="771525"/>
                  </a:lnTo>
                  <a:lnTo>
                    <a:pt x="276225" y="885825"/>
                  </a:lnTo>
                  <a:lnTo>
                    <a:pt x="295275" y="781050"/>
                  </a:lnTo>
                  <a:lnTo>
                    <a:pt x="466725" y="676275"/>
                  </a:lnTo>
                  <a:lnTo>
                    <a:pt x="523875" y="447675"/>
                  </a:lnTo>
                  <a:lnTo>
                    <a:pt x="723900" y="285750"/>
                  </a:lnTo>
                  <a:lnTo>
                    <a:pt x="704850" y="133350"/>
                  </a:lnTo>
                  <a:lnTo>
                    <a:pt x="476250" y="142875"/>
                  </a:lnTo>
                  <a:lnTo>
                    <a:pt x="314325" y="352425"/>
                  </a:lnTo>
                  <a:lnTo>
                    <a:pt x="0" y="342900"/>
                  </a:lnTo>
                  <a:lnTo>
                    <a:pt x="38100" y="2476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2" name="Freihandform: Form 61">
              <a:extLst>
                <a:ext uri="{FF2B5EF4-FFF2-40B4-BE49-F238E27FC236}">
                  <a16:creationId xmlns:a16="http://schemas.microsoft.com/office/drawing/2014/main" id="{EEB6F9FA-764A-49D8-ADA0-ABE9499B6059}"/>
                </a:ext>
              </a:extLst>
            </p:cNvPr>
            <p:cNvSpPr/>
            <p:nvPr/>
          </p:nvSpPr>
          <p:spPr>
            <a:xfrm>
              <a:off x="7229475" y="2066925"/>
              <a:ext cx="904875" cy="695325"/>
            </a:xfrm>
            <a:custGeom>
              <a:avLst/>
              <a:gdLst>
                <a:gd name="connsiteX0" fmla="*/ 57150 w 904875"/>
                <a:gd name="connsiteY0" fmla="*/ 361950 h 695325"/>
                <a:gd name="connsiteX1" fmla="*/ 361950 w 904875"/>
                <a:gd name="connsiteY1" fmla="*/ 542925 h 695325"/>
                <a:gd name="connsiteX2" fmla="*/ 685800 w 904875"/>
                <a:gd name="connsiteY2" fmla="*/ 695325 h 695325"/>
                <a:gd name="connsiteX3" fmla="*/ 790575 w 904875"/>
                <a:gd name="connsiteY3" fmla="*/ 447675 h 695325"/>
                <a:gd name="connsiteX4" fmla="*/ 857250 w 904875"/>
                <a:gd name="connsiteY4" fmla="*/ 190500 h 695325"/>
                <a:gd name="connsiteX5" fmla="*/ 904875 w 904875"/>
                <a:gd name="connsiteY5" fmla="*/ 0 h 695325"/>
                <a:gd name="connsiteX6" fmla="*/ 771525 w 904875"/>
                <a:gd name="connsiteY6" fmla="*/ 114300 h 695325"/>
                <a:gd name="connsiteX7" fmla="*/ 695325 w 904875"/>
                <a:gd name="connsiteY7" fmla="*/ 390525 h 695325"/>
                <a:gd name="connsiteX8" fmla="*/ 514350 w 904875"/>
                <a:gd name="connsiteY8" fmla="*/ 457200 h 695325"/>
                <a:gd name="connsiteX9" fmla="*/ 409575 w 904875"/>
                <a:gd name="connsiteY9" fmla="*/ 257175 h 695325"/>
                <a:gd name="connsiteX10" fmla="*/ 0 w 904875"/>
                <a:gd name="connsiteY10" fmla="*/ 352425 h 695325"/>
                <a:gd name="connsiteX11" fmla="*/ 57150 w 904875"/>
                <a:gd name="connsiteY11" fmla="*/ 361950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4875" h="695325">
                  <a:moveTo>
                    <a:pt x="57150" y="361950"/>
                  </a:moveTo>
                  <a:lnTo>
                    <a:pt x="361950" y="542925"/>
                  </a:lnTo>
                  <a:lnTo>
                    <a:pt x="685800" y="695325"/>
                  </a:lnTo>
                  <a:lnTo>
                    <a:pt x="790575" y="447675"/>
                  </a:lnTo>
                  <a:lnTo>
                    <a:pt x="857250" y="190500"/>
                  </a:lnTo>
                  <a:lnTo>
                    <a:pt x="904875" y="0"/>
                  </a:lnTo>
                  <a:lnTo>
                    <a:pt x="771525" y="114300"/>
                  </a:lnTo>
                  <a:lnTo>
                    <a:pt x="695325" y="390525"/>
                  </a:lnTo>
                  <a:lnTo>
                    <a:pt x="514350" y="457200"/>
                  </a:lnTo>
                  <a:lnTo>
                    <a:pt x="409575" y="257175"/>
                  </a:lnTo>
                  <a:lnTo>
                    <a:pt x="0" y="352425"/>
                  </a:lnTo>
                  <a:lnTo>
                    <a:pt x="57150" y="3619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7657477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89DBBE85-E5DC-482D-A904-C56BEC4AC352}"/>
              </a:ext>
            </a:extLst>
          </p:cNvPr>
          <p:cNvSpPr/>
          <p:nvPr/>
        </p:nvSpPr>
        <p:spPr>
          <a:xfrm>
            <a:off x="885825" y="1019175"/>
            <a:ext cx="2457450" cy="1419225"/>
          </a:xfrm>
          <a:custGeom>
            <a:avLst/>
            <a:gdLst>
              <a:gd name="connsiteX0" fmla="*/ 0 w 2457450"/>
              <a:gd name="connsiteY0" fmla="*/ 638175 h 1419225"/>
              <a:gd name="connsiteX1" fmla="*/ 0 w 2457450"/>
              <a:gd name="connsiteY1" fmla="*/ 638175 h 1419225"/>
              <a:gd name="connsiteX2" fmla="*/ 809625 w 2457450"/>
              <a:gd name="connsiteY2" fmla="*/ 0 h 1419225"/>
              <a:gd name="connsiteX3" fmla="*/ 1828800 w 2457450"/>
              <a:gd name="connsiteY3" fmla="*/ 28575 h 1419225"/>
              <a:gd name="connsiteX4" fmla="*/ 2457450 w 2457450"/>
              <a:gd name="connsiteY4" fmla="*/ 971550 h 1419225"/>
              <a:gd name="connsiteX5" fmla="*/ 1543050 w 2457450"/>
              <a:gd name="connsiteY5" fmla="*/ 1419225 h 1419225"/>
              <a:gd name="connsiteX6" fmla="*/ 0 w 2457450"/>
              <a:gd name="connsiteY6" fmla="*/ 63817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7450" h="1419225">
                <a:moveTo>
                  <a:pt x="0" y="638175"/>
                </a:moveTo>
                <a:lnTo>
                  <a:pt x="0" y="638175"/>
                </a:lnTo>
                <a:lnTo>
                  <a:pt x="809625" y="0"/>
                </a:lnTo>
                <a:lnTo>
                  <a:pt x="1828800" y="28575"/>
                </a:lnTo>
                <a:lnTo>
                  <a:pt x="2457450" y="971550"/>
                </a:lnTo>
                <a:lnTo>
                  <a:pt x="1543050" y="1419225"/>
                </a:lnTo>
                <a:lnTo>
                  <a:pt x="0" y="6381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51B76EE4-DFEB-4772-974F-2786B45DA8CF}"/>
              </a:ext>
            </a:extLst>
          </p:cNvPr>
          <p:cNvSpPr/>
          <p:nvPr/>
        </p:nvSpPr>
        <p:spPr>
          <a:xfrm>
            <a:off x="1428750" y="3990975"/>
            <a:ext cx="1866900" cy="1333500"/>
          </a:xfrm>
          <a:custGeom>
            <a:avLst/>
            <a:gdLst>
              <a:gd name="connsiteX0" fmla="*/ 0 w 1866900"/>
              <a:gd name="connsiteY0" fmla="*/ 228600 h 1333500"/>
              <a:gd name="connsiteX1" fmla="*/ 971550 w 1866900"/>
              <a:gd name="connsiteY1" fmla="*/ 0 h 1333500"/>
              <a:gd name="connsiteX2" fmla="*/ 1866900 w 1866900"/>
              <a:gd name="connsiteY2" fmla="*/ 1066800 h 1333500"/>
              <a:gd name="connsiteX3" fmla="*/ 790575 w 1866900"/>
              <a:gd name="connsiteY3" fmla="*/ 1333500 h 1333500"/>
              <a:gd name="connsiteX4" fmla="*/ 695325 w 1866900"/>
              <a:gd name="connsiteY4" fmla="*/ 1304925 h 1333500"/>
              <a:gd name="connsiteX5" fmla="*/ 0 w 1866900"/>
              <a:gd name="connsiteY5" fmla="*/ 2286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66900" h="1333500">
                <a:moveTo>
                  <a:pt x="0" y="228600"/>
                </a:moveTo>
                <a:lnTo>
                  <a:pt x="971550" y="0"/>
                </a:lnTo>
                <a:lnTo>
                  <a:pt x="1866900" y="1066800"/>
                </a:lnTo>
                <a:lnTo>
                  <a:pt x="790575" y="1333500"/>
                </a:lnTo>
                <a:cubicBezTo>
                  <a:pt x="700467" y="1313476"/>
                  <a:pt x="725548" y="1335148"/>
                  <a:pt x="695325" y="1304925"/>
                </a:cubicBezTo>
                <a:lnTo>
                  <a:pt x="0" y="2286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0D9DF4B6-79A4-42AB-852D-9224D036C0D9}"/>
              </a:ext>
            </a:extLst>
          </p:cNvPr>
          <p:cNvSpPr/>
          <p:nvPr/>
        </p:nvSpPr>
        <p:spPr>
          <a:xfrm>
            <a:off x="7324725" y="95250"/>
            <a:ext cx="4657725" cy="3771900"/>
          </a:xfrm>
          <a:custGeom>
            <a:avLst/>
            <a:gdLst>
              <a:gd name="connsiteX0" fmla="*/ 590550 w 4657725"/>
              <a:gd name="connsiteY0" fmla="*/ 781050 h 3771900"/>
              <a:gd name="connsiteX1" fmla="*/ 1562100 w 4657725"/>
              <a:gd name="connsiteY1" fmla="*/ 0 h 3771900"/>
              <a:gd name="connsiteX2" fmla="*/ 4352925 w 4657725"/>
              <a:gd name="connsiteY2" fmla="*/ 1000125 h 3771900"/>
              <a:gd name="connsiteX3" fmla="*/ 4638675 w 4657725"/>
              <a:gd name="connsiteY3" fmla="*/ 2333625 h 3771900"/>
              <a:gd name="connsiteX4" fmla="*/ 4248150 w 4657725"/>
              <a:gd name="connsiteY4" fmla="*/ 3133725 h 3771900"/>
              <a:gd name="connsiteX5" fmla="*/ 4552950 w 4657725"/>
              <a:gd name="connsiteY5" fmla="*/ 3267075 h 3771900"/>
              <a:gd name="connsiteX6" fmla="*/ 4610100 w 4657725"/>
              <a:gd name="connsiteY6" fmla="*/ 3305175 h 3771900"/>
              <a:gd name="connsiteX7" fmla="*/ 4657725 w 4657725"/>
              <a:gd name="connsiteY7" fmla="*/ 3343275 h 3771900"/>
              <a:gd name="connsiteX8" fmla="*/ 3733800 w 4657725"/>
              <a:gd name="connsiteY8" fmla="*/ 3771900 h 3771900"/>
              <a:gd name="connsiteX9" fmla="*/ 2409825 w 4657725"/>
              <a:gd name="connsiteY9" fmla="*/ 2943225 h 3771900"/>
              <a:gd name="connsiteX10" fmla="*/ 2324100 w 4657725"/>
              <a:gd name="connsiteY10" fmla="*/ 2952750 h 3771900"/>
              <a:gd name="connsiteX11" fmla="*/ 1162050 w 4657725"/>
              <a:gd name="connsiteY11" fmla="*/ 2362200 h 3771900"/>
              <a:gd name="connsiteX12" fmla="*/ 1076325 w 4657725"/>
              <a:gd name="connsiteY12" fmla="*/ 2343150 h 3771900"/>
              <a:gd name="connsiteX13" fmla="*/ 1000125 w 4657725"/>
              <a:gd name="connsiteY13" fmla="*/ 2333625 h 3771900"/>
              <a:gd name="connsiteX14" fmla="*/ 0 w 4657725"/>
              <a:gd name="connsiteY14" fmla="*/ 2247900 h 3771900"/>
              <a:gd name="connsiteX15" fmla="*/ 590550 w 4657725"/>
              <a:gd name="connsiteY15" fmla="*/ 781050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657725" h="3771900">
                <a:moveTo>
                  <a:pt x="590550" y="781050"/>
                </a:moveTo>
                <a:lnTo>
                  <a:pt x="1562100" y="0"/>
                </a:lnTo>
                <a:lnTo>
                  <a:pt x="4352925" y="1000125"/>
                </a:lnTo>
                <a:lnTo>
                  <a:pt x="4638675" y="2333625"/>
                </a:lnTo>
                <a:lnTo>
                  <a:pt x="4248150" y="3133725"/>
                </a:lnTo>
                <a:cubicBezTo>
                  <a:pt x="4349586" y="3175222"/>
                  <a:pt x="4456505" y="3212825"/>
                  <a:pt x="4552950" y="3267075"/>
                </a:cubicBezTo>
                <a:cubicBezTo>
                  <a:pt x="4572905" y="3278300"/>
                  <a:pt x="4590467" y="3293395"/>
                  <a:pt x="4610100" y="3305175"/>
                </a:cubicBezTo>
                <a:cubicBezTo>
                  <a:pt x="4657725" y="3333750"/>
                  <a:pt x="4640263" y="3308350"/>
                  <a:pt x="4657725" y="3343275"/>
                </a:cubicBezTo>
                <a:lnTo>
                  <a:pt x="3733800" y="3771900"/>
                </a:lnTo>
                <a:lnTo>
                  <a:pt x="2409825" y="2943225"/>
                </a:lnTo>
                <a:lnTo>
                  <a:pt x="2324100" y="2952750"/>
                </a:lnTo>
                <a:lnTo>
                  <a:pt x="1162050" y="2362200"/>
                </a:lnTo>
                <a:cubicBezTo>
                  <a:pt x="1133475" y="2355850"/>
                  <a:pt x="1105152" y="2348237"/>
                  <a:pt x="1076325" y="2343150"/>
                </a:cubicBezTo>
                <a:cubicBezTo>
                  <a:pt x="1051117" y="2338702"/>
                  <a:pt x="1000125" y="2333625"/>
                  <a:pt x="1000125" y="2333625"/>
                </a:cubicBezTo>
                <a:lnTo>
                  <a:pt x="0" y="2247900"/>
                </a:lnTo>
                <a:lnTo>
                  <a:pt x="590550" y="78105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C7BFF699-64E2-4C3D-B098-2909210FC55E}"/>
              </a:ext>
            </a:extLst>
          </p:cNvPr>
          <p:cNvSpPr/>
          <p:nvPr/>
        </p:nvSpPr>
        <p:spPr>
          <a:xfrm>
            <a:off x="8134350" y="3609975"/>
            <a:ext cx="2705100" cy="2857500"/>
          </a:xfrm>
          <a:custGeom>
            <a:avLst/>
            <a:gdLst>
              <a:gd name="connsiteX0" fmla="*/ 0 w 2705100"/>
              <a:gd name="connsiteY0" fmla="*/ 0 h 2857500"/>
              <a:gd name="connsiteX1" fmla="*/ 2371725 w 2705100"/>
              <a:gd name="connsiteY1" fmla="*/ 1790700 h 2857500"/>
              <a:gd name="connsiteX2" fmla="*/ 2705100 w 2705100"/>
              <a:gd name="connsiteY2" fmla="*/ 2857500 h 2857500"/>
              <a:gd name="connsiteX3" fmla="*/ 1190625 w 2705100"/>
              <a:gd name="connsiteY3" fmla="*/ 2781300 h 2857500"/>
              <a:gd name="connsiteX4" fmla="*/ 504825 w 2705100"/>
              <a:gd name="connsiteY4" fmla="*/ 1238250 h 2857500"/>
              <a:gd name="connsiteX5" fmla="*/ 0 w 2705100"/>
              <a:gd name="connsiteY5" fmla="*/ 0 h 28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05100" h="2857500">
                <a:moveTo>
                  <a:pt x="0" y="0"/>
                </a:moveTo>
                <a:lnTo>
                  <a:pt x="2371725" y="1790700"/>
                </a:lnTo>
                <a:lnTo>
                  <a:pt x="2705100" y="2857500"/>
                </a:lnTo>
                <a:lnTo>
                  <a:pt x="1190625" y="2781300"/>
                </a:lnTo>
                <a:lnTo>
                  <a:pt x="504825" y="1238250"/>
                </a:lnTo>
                <a:lnTo>
                  <a:pt x="0" y="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699A1D1F-6ED6-47CB-B829-F2705E025590}"/>
              </a:ext>
            </a:extLst>
          </p:cNvPr>
          <p:cNvSpPr/>
          <p:nvPr/>
        </p:nvSpPr>
        <p:spPr>
          <a:xfrm>
            <a:off x="5343525" y="204787"/>
            <a:ext cx="3324225" cy="3048000"/>
          </a:xfrm>
          <a:custGeom>
            <a:avLst/>
            <a:gdLst>
              <a:gd name="connsiteX0" fmla="*/ 0 w 3324225"/>
              <a:gd name="connsiteY0" fmla="*/ 1600200 h 3048000"/>
              <a:gd name="connsiteX1" fmla="*/ 990600 w 3324225"/>
              <a:gd name="connsiteY1" fmla="*/ 0 h 3048000"/>
              <a:gd name="connsiteX2" fmla="*/ 3324225 w 3324225"/>
              <a:gd name="connsiteY2" fmla="*/ 1590675 h 3048000"/>
              <a:gd name="connsiteX3" fmla="*/ 2524125 w 3324225"/>
              <a:gd name="connsiteY3" fmla="*/ 3048000 h 3048000"/>
              <a:gd name="connsiteX4" fmla="*/ 1257300 w 3324225"/>
              <a:gd name="connsiteY4" fmla="*/ 2038350 h 3048000"/>
              <a:gd name="connsiteX5" fmla="*/ 990600 w 3324225"/>
              <a:gd name="connsiteY5" fmla="*/ 1524000 h 3048000"/>
              <a:gd name="connsiteX6" fmla="*/ 400050 w 3324225"/>
              <a:gd name="connsiteY6" fmla="*/ 2200275 h 3048000"/>
              <a:gd name="connsiteX7" fmla="*/ 0 w 3324225"/>
              <a:gd name="connsiteY7" fmla="*/ 16002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4225" h="3048000">
                <a:moveTo>
                  <a:pt x="0" y="1600200"/>
                </a:moveTo>
                <a:lnTo>
                  <a:pt x="990600" y="0"/>
                </a:lnTo>
                <a:lnTo>
                  <a:pt x="3324225" y="1590675"/>
                </a:lnTo>
                <a:lnTo>
                  <a:pt x="2524125" y="3048000"/>
                </a:lnTo>
                <a:lnTo>
                  <a:pt x="1257300" y="2038350"/>
                </a:lnTo>
                <a:lnTo>
                  <a:pt x="990600" y="1524000"/>
                </a:lnTo>
                <a:lnTo>
                  <a:pt x="400050" y="2200275"/>
                </a:lnTo>
                <a:lnTo>
                  <a:pt x="0" y="16002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F3C668C4-C57B-47BD-BB4E-AA54AA777D70}"/>
              </a:ext>
            </a:extLst>
          </p:cNvPr>
          <p:cNvSpPr/>
          <p:nvPr/>
        </p:nvSpPr>
        <p:spPr>
          <a:xfrm>
            <a:off x="8753475" y="3124200"/>
            <a:ext cx="2657475" cy="2543175"/>
          </a:xfrm>
          <a:custGeom>
            <a:avLst/>
            <a:gdLst>
              <a:gd name="connsiteX0" fmla="*/ 0 w 2657475"/>
              <a:gd name="connsiteY0" fmla="*/ 1171575 h 2543175"/>
              <a:gd name="connsiteX1" fmla="*/ 0 w 2657475"/>
              <a:gd name="connsiteY1" fmla="*/ 1171575 h 2543175"/>
              <a:gd name="connsiteX2" fmla="*/ 0 w 2657475"/>
              <a:gd name="connsiteY2" fmla="*/ 1076325 h 2543175"/>
              <a:gd name="connsiteX3" fmla="*/ 457200 w 2657475"/>
              <a:gd name="connsiteY3" fmla="*/ 95250 h 2543175"/>
              <a:gd name="connsiteX4" fmla="*/ 609600 w 2657475"/>
              <a:gd name="connsiteY4" fmla="*/ 0 h 2543175"/>
              <a:gd name="connsiteX5" fmla="*/ 1390650 w 2657475"/>
              <a:gd name="connsiteY5" fmla="*/ 266700 h 2543175"/>
              <a:gd name="connsiteX6" fmla="*/ 1666875 w 2657475"/>
              <a:gd name="connsiteY6" fmla="*/ 466725 h 2543175"/>
              <a:gd name="connsiteX7" fmla="*/ 2657475 w 2657475"/>
              <a:gd name="connsiteY7" fmla="*/ 1895475 h 2543175"/>
              <a:gd name="connsiteX8" fmla="*/ 2105025 w 2657475"/>
              <a:gd name="connsiteY8" fmla="*/ 2505075 h 2543175"/>
              <a:gd name="connsiteX9" fmla="*/ 2019300 w 2657475"/>
              <a:gd name="connsiteY9" fmla="*/ 2486025 h 2543175"/>
              <a:gd name="connsiteX10" fmla="*/ 1952625 w 2657475"/>
              <a:gd name="connsiteY10" fmla="*/ 2438400 h 2543175"/>
              <a:gd name="connsiteX11" fmla="*/ 1076325 w 2657475"/>
              <a:gd name="connsiteY11" fmla="*/ 2543175 h 2543175"/>
              <a:gd name="connsiteX12" fmla="*/ 1028700 w 2657475"/>
              <a:gd name="connsiteY12" fmla="*/ 2476500 h 2543175"/>
              <a:gd name="connsiteX13" fmla="*/ 323850 w 2657475"/>
              <a:gd name="connsiteY13" fmla="*/ 2076450 h 2543175"/>
              <a:gd name="connsiteX14" fmla="*/ 238125 w 2657475"/>
              <a:gd name="connsiteY14" fmla="*/ 1971675 h 2543175"/>
              <a:gd name="connsiteX15" fmla="*/ 219075 w 2657475"/>
              <a:gd name="connsiteY15" fmla="*/ 1924050 h 2543175"/>
              <a:gd name="connsiteX16" fmla="*/ 0 w 2657475"/>
              <a:gd name="connsiteY16" fmla="*/ 1171575 h 254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657475" h="2543175">
                <a:moveTo>
                  <a:pt x="0" y="1171575"/>
                </a:moveTo>
                <a:lnTo>
                  <a:pt x="0" y="1171575"/>
                </a:lnTo>
                <a:lnTo>
                  <a:pt x="0" y="1076325"/>
                </a:lnTo>
                <a:lnTo>
                  <a:pt x="457200" y="95250"/>
                </a:lnTo>
                <a:lnTo>
                  <a:pt x="609600" y="0"/>
                </a:lnTo>
                <a:lnTo>
                  <a:pt x="1390650" y="266700"/>
                </a:lnTo>
                <a:lnTo>
                  <a:pt x="1666875" y="466725"/>
                </a:lnTo>
                <a:lnTo>
                  <a:pt x="2657475" y="1895475"/>
                </a:lnTo>
                <a:lnTo>
                  <a:pt x="2105025" y="2505075"/>
                </a:lnTo>
                <a:cubicBezTo>
                  <a:pt x="2076450" y="2498725"/>
                  <a:pt x="2046118" y="2497758"/>
                  <a:pt x="2019300" y="2486025"/>
                </a:cubicBezTo>
                <a:cubicBezTo>
                  <a:pt x="1994278" y="2475078"/>
                  <a:pt x="1952625" y="2438400"/>
                  <a:pt x="1952625" y="2438400"/>
                </a:cubicBezTo>
                <a:lnTo>
                  <a:pt x="1076325" y="2543175"/>
                </a:lnTo>
                <a:lnTo>
                  <a:pt x="1028700" y="2476500"/>
                </a:lnTo>
                <a:lnTo>
                  <a:pt x="323850" y="2076450"/>
                </a:lnTo>
                <a:cubicBezTo>
                  <a:pt x="314597" y="2065875"/>
                  <a:pt x="253863" y="2003151"/>
                  <a:pt x="238125" y="1971675"/>
                </a:cubicBezTo>
                <a:cubicBezTo>
                  <a:pt x="230479" y="1956382"/>
                  <a:pt x="219075" y="1924050"/>
                  <a:pt x="219075" y="1924050"/>
                </a:cubicBezTo>
                <a:lnTo>
                  <a:pt x="0" y="11715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Freihandform: Form 8">
            <a:extLst>
              <a:ext uri="{FF2B5EF4-FFF2-40B4-BE49-F238E27FC236}">
                <a16:creationId xmlns:a16="http://schemas.microsoft.com/office/drawing/2014/main" id="{22028BB6-FC64-476F-B63E-054CEBEF63EF}"/>
              </a:ext>
            </a:extLst>
          </p:cNvPr>
          <p:cNvSpPr/>
          <p:nvPr/>
        </p:nvSpPr>
        <p:spPr>
          <a:xfrm>
            <a:off x="5072063" y="3100387"/>
            <a:ext cx="1847850" cy="3114675"/>
          </a:xfrm>
          <a:custGeom>
            <a:avLst/>
            <a:gdLst>
              <a:gd name="connsiteX0" fmla="*/ 0 w 1847850"/>
              <a:gd name="connsiteY0" fmla="*/ 2905125 h 3114675"/>
              <a:gd name="connsiteX1" fmla="*/ 1771650 w 1847850"/>
              <a:gd name="connsiteY1" fmla="*/ 3114675 h 3114675"/>
              <a:gd name="connsiteX2" fmla="*/ 1828800 w 1847850"/>
              <a:gd name="connsiteY2" fmla="*/ 1971675 h 3114675"/>
              <a:gd name="connsiteX3" fmla="*/ 1847850 w 1847850"/>
              <a:gd name="connsiteY3" fmla="*/ 1866900 h 3114675"/>
              <a:gd name="connsiteX4" fmla="*/ 1638300 w 1847850"/>
              <a:gd name="connsiteY4" fmla="*/ 666750 h 3114675"/>
              <a:gd name="connsiteX5" fmla="*/ 1600200 w 1847850"/>
              <a:gd name="connsiteY5" fmla="*/ 533400 h 3114675"/>
              <a:gd name="connsiteX6" fmla="*/ 1381125 w 1847850"/>
              <a:gd name="connsiteY6" fmla="*/ 0 h 3114675"/>
              <a:gd name="connsiteX7" fmla="*/ 600075 w 1847850"/>
              <a:gd name="connsiteY7" fmla="*/ 9525 h 3114675"/>
              <a:gd name="connsiteX8" fmla="*/ 0 w 1847850"/>
              <a:gd name="connsiteY8" fmla="*/ 847725 h 3114675"/>
              <a:gd name="connsiteX9" fmla="*/ 0 w 1847850"/>
              <a:gd name="connsiteY9" fmla="*/ 2905125 h 311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47850" h="3114675">
                <a:moveTo>
                  <a:pt x="0" y="2905125"/>
                </a:moveTo>
                <a:lnTo>
                  <a:pt x="1771650" y="3114675"/>
                </a:lnTo>
                <a:lnTo>
                  <a:pt x="1828800" y="1971675"/>
                </a:lnTo>
                <a:lnTo>
                  <a:pt x="1847850" y="1866900"/>
                </a:lnTo>
                <a:lnTo>
                  <a:pt x="1638300" y="666750"/>
                </a:lnTo>
                <a:cubicBezTo>
                  <a:pt x="1598192" y="546426"/>
                  <a:pt x="1600200" y="592611"/>
                  <a:pt x="1600200" y="533400"/>
                </a:cubicBezTo>
                <a:lnTo>
                  <a:pt x="1381125" y="0"/>
                </a:lnTo>
                <a:lnTo>
                  <a:pt x="600075" y="9525"/>
                </a:lnTo>
                <a:lnTo>
                  <a:pt x="0" y="847725"/>
                </a:lnTo>
                <a:lnTo>
                  <a:pt x="0" y="290512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29875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958A81E7-56B3-408B-A641-54A114DE84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3301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051F5D80-C3FF-4FF6-B529-790A9D88441B}"/>
              </a:ext>
            </a:extLst>
          </p:cNvPr>
          <p:cNvSpPr/>
          <p:nvPr/>
        </p:nvSpPr>
        <p:spPr>
          <a:xfrm>
            <a:off x="4265950" y="754380"/>
            <a:ext cx="3600000" cy="5400000"/>
          </a:xfrm>
          <a:custGeom>
            <a:avLst/>
            <a:gdLst>
              <a:gd name="connsiteX0" fmla="*/ 0 w 3078480"/>
              <a:gd name="connsiteY0" fmla="*/ 513090 h 4701540"/>
              <a:gd name="connsiteX1" fmla="*/ 513090 w 3078480"/>
              <a:gd name="connsiteY1" fmla="*/ 0 h 4701540"/>
              <a:gd name="connsiteX2" fmla="*/ 2565390 w 3078480"/>
              <a:gd name="connsiteY2" fmla="*/ 0 h 4701540"/>
              <a:gd name="connsiteX3" fmla="*/ 3078480 w 3078480"/>
              <a:gd name="connsiteY3" fmla="*/ 513090 h 4701540"/>
              <a:gd name="connsiteX4" fmla="*/ 3078480 w 3078480"/>
              <a:gd name="connsiteY4" fmla="*/ 4188450 h 4701540"/>
              <a:gd name="connsiteX5" fmla="*/ 2565390 w 3078480"/>
              <a:gd name="connsiteY5" fmla="*/ 4701540 h 4701540"/>
              <a:gd name="connsiteX6" fmla="*/ 513090 w 3078480"/>
              <a:gd name="connsiteY6" fmla="*/ 4701540 h 4701540"/>
              <a:gd name="connsiteX7" fmla="*/ 0 w 3078480"/>
              <a:gd name="connsiteY7" fmla="*/ 4188450 h 4701540"/>
              <a:gd name="connsiteX8" fmla="*/ 0 w 3078480"/>
              <a:gd name="connsiteY8" fmla="*/ 513090 h 4701540"/>
              <a:gd name="connsiteX0" fmla="*/ 0 w 3078480"/>
              <a:gd name="connsiteY0" fmla="*/ 513090 h 4701540"/>
              <a:gd name="connsiteX1" fmla="*/ 513090 w 3078480"/>
              <a:gd name="connsiteY1" fmla="*/ 0 h 4701540"/>
              <a:gd name="connsiteX2" fmla="*/ 2733030 w 3078480"/>
              <a:gd name="connsiteY2" fmla="*/ 7620 h 4701540"/>
              <a:gd name="connsiteX3" fmla="*/ 3078480 w 3078480"/>
              <a:gd name="connsiteY3" fmla="*/ 513090 h 4701540"/>
              <a:gd name="connsiteX4" fmla="*/ 3078480 w 3078480"/>
              <a:gd name="connsiteY4" fmla="*/ 4188450 h 4701540"/>
              <a:gd name="connsiteX5" fmla="*/ 2565390 w 3078480"/>
              <a:gd name="connsiteY5" fmla="*/ 4701540 h 4701540"/>
              <a:gd name="connsiteX6" fmla="*/ 513090 w 3078480"/>
              <a:gd name="connsiteY6" fmla="*/ 4701540 h 4701540"/>
              <a:gd name="connsiteX7" fmla="*/ 0 w 3078480"/>
              <a:gd name="connsiteY7" fmla="*/ 4188450 h 4701540"/>
              <a:gd name="connsiteX8" fmla="*/ 0 w 3078480"/>
              <a:gd name="connsiteY8" fmla="*/ 513090 h 4701540"/>
              <a:gd name="connsiteX0" fmla="*/ 865 w 3079345"/>
              <a:gd name="connsiteY0" fmla="*/ 513090 h 4701540"/>
              <a:gd name="connsiteX1" fmla="*/ 254875 w 3079345"/>
              <a:gd name="connsiteY1" fmla="*/ 0 h 4701540"/>
              <a:gd name="connsiteX2" fmla="*/ 2733895 w 3079345"/>
              <a:gd name="connsiteY2" fmla="*/ 7620 h 4701540"/>
              <a:gd name="connsiteX3" fmla="*/ 3079345 w 3079345"/>
              <a:gd name="connsiteY3" fmla="*/ 513090 h 4701540"/>
              <a:gd name="connsiteX4" fmla="*/ 3079345 w 3079345"/>
              <a:gd name="connsiteY4" fmla="*/ 4188450 h 4701540"/>
              <a:gd name="connsiteX5" fmla="*/ 2566255 w 3079345"/>
              <a:gd name="connsiteY5" fmla="*/ 4701540 h 4701540"/>
              <a:gd name="connsiteX6" fmla="*/ 513955 w 3079345"/>
              <a:gd name="connsiteY6" fmla="*/ 4701540 h 4701540"/>
              <a:gd name="connsiteX7" fmla="*/ 865 w 3079345"/>
              <a:gd name="connsiteY7" fmla="*/ 4188450 h 4701540"/>
              <a:gd name="connsiteX8" fmla="*/ 865 w 3079345"/>
              <a:gd name="connsiteY8" fmla="*/ 513090 h 4701540"/>
              <a:gd name="connsiteX0" fmla="*/ 865 w 3079729"/>
              <a:gd name="connsiteY0" fmla="*/ 513090 h 4701540"/>
              <a:gd name="connsiteX1" fmla="*/ 254875 w 3079729"/>
              <a:gd name="connsiteY1" fmla="*/ 0 h 4701540"/>
              <a:gd name="connsiteX2" fmla="*/ 2817715 w 3079729"/>
              <a:gd name="connsiteY2" fmla="*/ 7620 h 4701540"/>
              <a:gd name="connsiteX3" fmla="*/ 3079345 w 3079729"/>
              <a:gd name="connsiteY3" fmla="*/ 513090 h 4701540"/>
              <a:gd name="connsiteX4" fmla="*/ 3079345 w 3079729"/>
              <a:gd name="connsiteY4" fmla="*/ 4188450 h 4701540"/>
              <a:gd name="connsiteX5" fmla="*/ 2566255 w 3079729"/>
              <a:gd name="connsiteY5" fmla="*/ 4701540 h 4701540"/>
              <a:gd name="connsiteX6" fmla="*/ 513955 w 3079729"/>
              <a:gd name="connsiteY6" fmla="*/ 4701540 h 4701540"/>
              <a:gd name="connsiteX7" fmla="*/ 865 w 3079729"/>
              <a:gd name="connsiteY7" fmla="*/ 4188450 h 4701540"/>
              <a:gd name="connsiteX8" fmla="*/ 865 w 3079729"/>
              <a:gd name="connsiteY8" fmla="*/ 513090 h 4701540"/>
              <a:gd name="connsiteX0" fmla="*/ 865 w 3079729"/>
              <a:gd name="connsiteY0" fmla="*/ 513090 h 4701540"/>
              <a:gd name="connsiteX1" fmla="*/ 254875 w 3079729"/>
              <a:gd name="connsiteY1" fmla="*/ 0 h 4701540"/>
              <a:gd name="connsiteX2" fmla="*/ 2817715 w 3079729"/>
              <a:gd name="connsiteY2" fmla="*/ 7620 h 4701540"/>
              <a:gd name="connsiteX3" fmla="*/ 3079345 w 3079729"/>
              <a:gd name="connsiteY3" fmla="*/ 513090 h 4701540"/>
              <a:gd name="connsiteX4" fmla="*/ 3079345 w 3079729"/>
              <a:gd name="connsiteY4" fmla="*/ 4188450 h 4701540"/>
              <a:gd name="connsiteX5" fmla="*/ 2566255 w 3079729"/>
              <a:gd name="connsiteY5" fmla="*/ 4701540 h 4701540"/>
              <a:gd name="connsiteX6" fmla="*/ 331075 w 3079729"/>
              <a:gd name="connsiteY6" fmla="*/ 4701540 h 4701540"/>
              <a:gd name="connsiteX7" fmla="*/ 865 w 3079729"/>
              <a:gd name="connsiteY7" fmla="*/ 4188450 h 4701540"/>
              <a:gd name="connsiteX8" fmla="*/ 865 w 3079729"/>
              <a:gd name="connsiteY8" fmla="*/ 513090 h 4701540"/>
              <a:gd name="connsiteX0" fmla="*/ 865 w 3080929"/>
              <a:gd name="connsiteY0" fmla="*/ 513090 h 4701540"/>
              <a:gd name="connsiteX1" fmla="*/ 254875 w 3080929"/>
              <a:gd name="connsiteY1" fmla="*/ 0 h 4701540"/>
              <a:gd name="connsiteX2" fmla="*/ 2817715 w 3080929"/>
              <a:gd name="connsiteY2" fmla="*/ 7620 h 4701540"/>
              <a:gd name="connsiteX3" fmla="*/ 3079345 w 3080929"/>
              <a:gd name="connsiteY3" fmla="*/ 513090 h 4701540"/>
              <a:gd name="connsiteX4" fmla="*/ 3079345 w 3080929"/>
              <a:gd name="connsiteY4" fmla="*/ 4188450 h 4701540"/>
              <a:gd name="connsiteX5" fmla="*/ 2832955 w 3080929"/>
              <a:gd name="connsiteY5" fmla="*/ 4701540 h 4701540"/>
              <a:gd name="connsiteX6" fmla="*/ 331075 w 3080929"/>
              <a:gd name="connsiteY6" fmla="*/ 4701540 h 4701540"/>
              <a:gd name="connsiteX7" fmla="*/ 865 w 3080929"/>
              <a:gd name="connsiteY7" fmla="*/ 4188450 h 4701540"/>
              <a:gd name="connsiteX8" fmla="*/ 865 w 3080929"/>
              <a:gd name="connsiteY8" fmla="*/ 513090 h 4701540"/>
              <a:gd name="connsiteX0" fmla="*/ 865 w 3080929"/>
              <a:gd name="connsiteY0" fmla="*/ 513090 h 4701540"/>
              <a:gd name="connsiteX1" fmla="*/ 254875 w 3080929"/>
              <a:gd name="connsiteY1" fmla="*/ 0 h 4701540"/>
              <a:gd name="connsiteX2" fmla="*/ 2817715 w 3080929"/>
              <a:gd name="connsiteY2" fmla="*/ 7620 h 4701540"/>
              <a:gd name="connsiteX3" fmla="*/ 3079345 w 3080929"/>
              <a:gd name="connsiteY3" fmla="*/ 513090 h 4701540"/>
              <a:gd name="connsiteX4" fmla="*/ 3079345 w 3080929"/>
              <a:gd name="connsiteY4" fmla="*/ 4188450 h 4701540"/>
              <a:gd name="connsiteX5" fmla="*/ 2832955 w 3080929"/>
              <a:gd name="connsiteY5" fmla="*/ 4701540 h 4701540"/>
              <a:gd name="connsiteX6" fmla="*/ 262495 w 3080929"/>
              <a:gd name="connsiteY6" fmla="*/ 4693920 h 4701540"/>
              <a:gd name="connsiteX7" fmla="*/ 865 w 3080929"/>
              <a:gd name="connsiteY7" fmla="*/ 4188450 h 4701540"/>
              <a:gd name="connsiteX8" fmla="*/ 865 w 3080929"/>
              <a:gd name="connsiteY8" fmla="*/ 513090 h 470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80929" h="4701540">
                <a:moveTo>
                  <a:pt x="865" y="513090"/>
                </a:moveTo>
                <a:cubicBezTo>
                  <a:pt x="865" y="229718"/>
                  <a:pt x="-28497" y="0"/>
                  <a:pt x="254875" y="0"/>
                </a:cubicBezTo>
                <a:lnTo>
                  <a:pt x="2817715" y="7620"/>
                </a:lnTo>
                <a:cubicBezTo>
                  <a:pt x="3101087" y="7620"/>
                  <a:pt x="3079345" y="229718"/>
                  <a:pt x="3079345" y="513090"/>
                </a:cubicBezTo>
                <a:lnTo>
                  <a:pt x="3079345" y="4188450"/>
                </a:lnTo>
                <a:cubicBezTo>
                  <a:pt x="3079345" y="4471822"/>
                  <a:pt x="3116327" y="4701540"/>
                  <a:pt x="2832955" y="4701540"/>
                </a:cubicBezTo>
                <a:lnTo>
                  <a:pt x="262495" y="4693920"/>
                </a:lnTo>
                <a:cubicBezTo>
                  <a:pt x="-20877" y="4693920"/>
                  <a:pt x="865" y="4471822"/>
                  <a:pt x="865" y="4188450"/>
                </a:cubicBezTo>
                <a:lnTo>
                  <a:pt x="865" y="51309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7D62DDE-304A-43B1-B1B4-690C7BFC5246}"/>
              </a:ext>
            </a:extLst>
          </p:cNvPr>
          <p:cNvSpPr/>
          <p:nvPr/>
        </p:nvSpPr>
        <p:spPr>
          <a:xfrm>
            <a:off x="4588100" y="1238012"/>
            <a:ext cx="2955700" cy="2955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2904428-9829-484C-BDC0-9D88C7D13391}"/>
              </a:ext>
            </a:extLst>
          </p:cNvPr>
          <p:cNvSpPr txBox="1"/>
          <p:nvPr/>
        </p:nvSpPr>
        <p:spPr>
          <a:xfrm>
            <a:off x="4537446" y="814904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Bahnschrift Light" panose="020B0502040204020203" pitchFamily="34" charset="0"/>
              </a:rPr>
              <a:t>Name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BB95B65C-4F48-478F-81CD-32050591E22E}"/>
              </a:ext>
            </a:extLst>
          </p:cNvPr>
          <p:cNvGrpSpPr/>
          <p:nvPr/>
        </p:nvGrpSpPr>
        <p:grpSpPr>
          <a:xfrm>
            <a:off x="4588100" y="4250862"/>
            <a:ext cx="880371" cy="369332"/>
            <a:chOff x="4588100" y="4218397"/>
            <a:chExt cx="880371" cy="369332"/>
          </a:xfrm>
        </p:grpSpPr>
        <p:pic>
          <p:nvPicPr>
            <p:cNvPr id="6" name="Grafik 5" descr="Lachendes Gesicht ohne Füllung">
              <a:extLst>
                <a:ext uri="{FF2B5EF4-FFF2-40B4-BE49-F238E27FC236}">
                  <a16:creationId xmlns:a16="http://schemas.microsoft.com/office/drawing/2014/main" id="{F569491A-476B-44A1-8B81-D1EC8115ED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588100" y="4218397"/>
              <a:ext cx="344647" cy="344647"/>
            </a:xfrm>
            <a:prstGeom prst="rect">
              <a:avLst/>
            </a:prstGeom>
          </p:spPr>
        </p:pic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79CE3706-BC90-4343-99D5-75DE0CF0BFE7}"/>
                </a:ext>
              </a:extLst>
            </p:cNvPr>
            <p:cNvSpPr txBox="1"/>
            <p:nvPr/>
          </p:nvSpPr>
          <p:spPr>
            <a:xfrm>
              <a:off x="4932747" y="421839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900</a:t>
              </a:r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A1A826A8-B379-4431-8DA1-9FB53ED5856F}"/>
              </a:ext>
            </a:extLst>
          </p:cNvPr>
          <p:cNvGrpSpPr/>
          <p:nvPr/>
        </p:nvGrpSpPr>
        <p:grpSpPr>
          <a:xfrm>
            <a:off x="5468471" y="4250862"/>
            <a:ext cx="876313" cy="369332"/>
            <a:chOff x="5923200" y="4230263"/>
            <a:chExt cx="876313" cy="369332"/>
          </a:xfrm>
        </p:grpSpPr>
        <p:pic>
          <p:nvPicPr>
            <p:cNvPr id="9" name="Grafik 8" descr="Trauriges Gesicht ohne Füllung">
              <a:extLst>
                <a:ext uri="{FF2B5EF4-FFF2-40B4-BE49-F238E27FC236}">
                  <a16:creationId xmlns:a16="http://schemas.microsoft.com/office/drawing/2014/main" id="{1AFBEB44-E635-4EB6-8EEC-523BB2C38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923200" y="4242129"/>
              <a:ext cx="345600" cy="345600"/>
            </a:xfrm>
            <a:prstGeom prst="rect">
              <a:avLst/>
            </a:prstGeom>
          </p:spPr>
        </p:pic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09197C39-2F30-45C0-B3C3-2B78D63C89A8}"/>
                </a:ext>
              </a:extLst>
            </p:cNvPr>
            <p:cNvSpPr txBox="1"/>
            <p:nvPr/>
          </p:nvSpPr>
          <p:spPr>
            <a:xfrm>
              <a:off x="6263789" y="423026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750</a:t>
              </a:r>
            </a:p>
          </p:txBody>
        </p:sp>
      </p:grpSp>
      <p:sp>
        <p:nvSpPr>
          <p:cNvPr id="13" name="Rechteck 12">
            <a:extLst>
              <a:ext uri="{FF2B5EF4-FFF2-40B4-BE49-F238E27FC236}">
                <a16:creationId xmlns:a16="http://schemas.microsoft.com/office/drawing/2014/main" id="{E2EC710A-B788-4DD1-8B16-C2BE5EF2F655}"/>
              </a:ext>
            </a:extLst>
          </p:cNvPr>
          <p:cNvSpPr/>
          <p:nvPr/>
        </p:nvSpPr>
        <p:spPr>
          <a:xfrm>
            <a:off x="4588100" y="4677344"/>
            <a:ext cx="2955700" cy="1363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Special / Description 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6DB19AF0-1AF3-48FB-8F1B-397A7EE22F85}"/>
              </a:ext>
            </a:extLst>
          </p:cNvPr>
          <p:cNvGrpSpPr/>
          <p:nvPr/>
        </p:nvGrpSpPr>
        <p:grpSpPr>
          <a:xfrm>
            <a:off x="6344784" y="4250862"/>
            <a:ext cx="876313" cy="369332"/>
            <a:chOff x="5923200" y="4230263"/>
            <a:chExt cx="876313" cy="369332"/>
          </a:xfrm>
        </p:grpSpPr>
        <p:pic>
          <p:nvPicPr>
            <p:cNvPr id="15" name="Grafik 14" descr="Trauriges Gesicht ohne Füllung">
              <a:extLst>
                <a:ext uri="{FF2B5EF4-FFF2-40B4-BE49-F238E27FC236}">
                  <a16:creationId xmlns:a16="http://schemas.microsoft.com/office/drawing/2014/main" id="{ED16C0A8-F856-4BB2-A5FE-F32FAE179D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923200" y="4242129"/>
              <a:ext cx="345600" cy="345600"/>
            </a:xfrm>
            <a:prstGeom prst="rect">
              <a:avLst/>
            </a:prstGeom>
          </p:spPr>
        </p:pic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84246D21-F7A1-4655-9377-22A857B7E19D}"/>
                </a:ext>
              </a:extLst>
            </p:cNvPr>
            <p:cNvSpPr txBox="1"/>
            <p:nvPr/>
          </p:nvSpPr>
          <p:spPr>
            <a:xfrm>
              <a:off x="6263789" y="423026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750</a:t>
              </a:r>
            </a:p>
          </p:txBody>
        </p:sp>
      </p:grpSp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E49F1CE9-EAF9-485C-98A5-9DFE77B1A0ED}"/>
              </a:ext>
            </a:extLst>
          </p:cNvPr>
          <p:cNvGrpSpPr/>
          <p:nvPr/>
        </p:nvGrpSpPr>
        <p:grpSpPr>
          <a:xfrm>
            <a:off x="11135308" y="55040"/>
            <a:ext cx="974942" cy="1641136"/>
            <a:chOff x="19942" y="113210"/>
            <a:chExt cx="974942" cy="1641136"/>
          </a:xfrm>
        </p:grpSpPr>
        <p:grpSp>
          <p:nvGrpSpPr>
            <p:cNvPr id="63" name="Gruppieren 62">
              <a:extLst>
                <a:ext uri="{FF2B5EF4-FFF2-40B4-BE49-F238E27FC236}">
                  <a16:creationId xmlns:a16="http://schemas.microsoft.com/office/drawing/2014/main" id="{7DE65B64-7D5E-440E-9824-460EDFE29CDE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</p:grpSpPr>
          <p:sp>
            <p:nvSpPr>
              <p:cNvPr id="72" name="Gleichschenkliges Dreieck 71">
                <a:extLst>
                  <a:ext uri="{FF2B5EF4-FFF2-40B4-BE49-F238E27FC236}">
                    <a16:creationId xmlns:a16="http://schemas.microsoft.com/office/drawing/2014/main" id="{96D262D4-41D8-4ECB-B2B2-88F7F6992ED1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3" name="Gleichschenkliges Dreieck 72">
                <a:extLst>
                  <a:ext uri="{FF2B5EF4-FFF2-40B4-BE49-F238E27FC236}">
                    <a16:creationId xmlns:a16="http://schemas.microsoft.com/office/drawing/2014/main" id="{7C6CA0DA-7956-4FD6-BA5F-85E395CE13D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4" name="Gleichschenkliges Dreieck 73">
                <a:extLst>
                  <a:ext uri="{FF2B5EF4-FFF2-40B4-BE49-F238E27FC236}">
                    <a16:creationId xmlns:a16="http://schemas.microsoft.com/office/drawing/2014/main" id="{C4ECA6EB-1BA3-4286-93D1-96374D554AC1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5" name="Gleichschenkliges Dreieck 26">
                <a:extLst>
                  <a:ext uri="{FF2B5EF4-FFF2-40B4-BE49-F238E27FC236}">
                    <a16:creationId xmlns:a16="http://schemas.microsoft.com/office/drawing/2014/main" id="{5653806E-34EF-4B70-87FF-7AAC681CF83D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6" name="Gleichschenkliges Dreieck 26">
                <a:extLst>
                  <a:ext uri="{FF2B5EF4-FFF2-40B4-BE49-F238E27FC236}">
                    <a16:creationId xmlns:a16="http://schemas.microsoft.com/office/drawing/2014/main" id="{8B2633DF-F51B-47CD-AB30-963AABDC58EF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64" name="Gruppieren 63">
              <a:extLst>
                <a:ext uri="{FF2B5EF4-FFF2-40B4-BE49-F238E27FC236}">
                  <a16:creationId xmlns:a16="http://schemas.microsoft.com/office/drawing/2014/main" id="{66EFAA1D-4AF8-4DC9-A2B9-8B78BCF758FA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</p:grpSpPr>
          <p:sp>
            <p:nvSpPr>
              <p:cNvPr id="67" name="Gleichschenkliges Dreieck 66">
                <a:extLst>
                  <a:ext uri="{FF2B5EF4-FFF2-40B4-BE49-F238E27FC236}">
                    <a16:creationId xmlns:a16="http://schemas.microsoft.com/office/drawing/2014/main" id="{E9B88EAA-51E1-4C15-9357-CC9BA552803A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8" name="Gleichschenkliges Dreieck 67">
                <a:extLst>
                  <a:ext uri="{FF2B5EF4-FFF2-40B4-BE49-F238E27FC236}">
                    <a16:creationId xmlns:a16="http://schemas.microsoft.com/office/drawing/2014/main" id="{5A82BAC1-2E35-4DB3-929E-A2DB29903692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" name="Gleichschenkliges Dreieck 68">
                <a:extLst>
                  <a:ext uri="{FF2B5EF4-FFF2-40B4-BE49-F238E27FC236}">
                    <a16:creationId xmlns:a16="http://schemas.microsoft.com/office/drawing/2014/main" id="{64597658-90C3-4328-A282-671BA50D18F5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0" name="Gleichschenkliges Dreieck 26">
                <a:extLst>
                  <a:ext uri="{FF2B5EF4-FFF2-40B4-BE49-F238E27FC236}">
                    <a16:creationId xmlns:a16="http://schemas.microsoft.com/office/drawing/2014/main" id="{2435DF44-2C66-495B-AC0F-B794ADE14E08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1" name="Gleichschenkliges Dreieck 26">
                <a:extLst>
                  <a:ext uri="{FF2B5EF4-FFF2-40B4-BE49-F238E27FC236}">
                    <a16:creationId xmlns:a16="http://schemas.microsoft.com/office/drawing/2014/main" id="{D3F85944-6A04-4788-A059-4A68A91403D2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65" name="Kreis: nicht ausgefüllt 64">
              <a:extLst>
                <a:ext uri="{FF2B5EF4-FFF2-40B4-BE49-F238E27FC236}">
                  <a16:creationId xmlns:a16="http://schemas.microsoft.com/office/drawing/2014/main" id="{8670F704-B3F8-4D08-B91F-84E1764FDF6D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6" name="Kreis: nicht ausgefüllt 65">
              <a:extLst>
                <a:ext uri="{FF2B5EF4-FFF2-40B4-BE49-F238E27FC236}">
                  <a16:creationId xmlns:a16="http://schemas.microsoft.com/office/drawing/2014/main" id="{48B1826E-B05F-4949-82CC-C5DC26720650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Gruppieren 77">
            <a:extLst>
              <a:ext uri="{FF2B5EF4-FFF2-40B4-BE49-F238E27FC236}">
                <a16:creationId xmlns:a16="http://schemas.microsoft.com/office/drawing/2014/main" id="{86C240AD-2CC1-422F-9C68-4387292E6262}"/>
              </a:ext>
            </a:extLst>
          </p:cNvPr>
          <p:cNvGrpSpPr/>
          <p:nvPr/>
        </p:nvGrpSpPr>
        <p:grpSpPr>
          <a:xfrm>
            <a:off x="481836" y="754380"/>
            <a:ext cx="3600000" cy="5400000"/>
            <a:chOff x="504875" y="754380"/>
            <a:chExt cx="3600000" cy="5400000"/>
          </a:xfrm>
        </p:grpSpPr>
        <p:sp>
          <p:nvSpPr>
            <p:cNvPr id="22" name="Rechteck: abgerundete Ecken 1">
              <a:extLst>
                <a:ext uri="{FF2B5EF4-FFF2-40B4-BE49-F238E27FC236}">
                  <a16:creationId xmlns:a16="http://schemas.microsoft.com/office/drawing/2014/main" id="{C294A161-93E1-4E6E-927B-044D8FA66722}"/>
                </a:ext>
              </a:extLst>
            </p:cNvPr>
            <p:cNvSpPr/>
            <p:nvPr/>
          </p:nvSpPr>
          <p:spPr>
            <a:xfrm>
              <a:off x="504875" y="754380"/>
              <a:ext cx="3600000" cy="5400000"/>
            </a:xfrm>
            <a:custGeom>
              <a:avLst/>
              <a:gdLst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565390 w 3078480"/>
                <a:gd name="connsiteY2" fmla="*/ 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733030 w 3078480"/>
                <a:gd name="connsiteY2" fmla="*/ 762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865 w 3079345"/>
                <a:gd name="connsiteY0" fmla="*/ 513090 h 4701540"/>
                <a:gd name="connsiteX1" fmla="*/ 254875 w 3079345"/>
                <a:gd name="connsiteY1" fmla="*/ 0 h 4701540"/>
                <a:gd name="connsiteX2" fmla="*/ 2733895 w 3079345"/>
                <a:gd name="connsiteY2" fmla="*/ 7620 h 4701540"/>
                <a:gd name="connsiteX3" fmla="*/ 3079345 w 3079345"/>
                <a:gd name="connsiteY3" fmla="*/ 513090 h 4701540"/>
                <a:gd name="connsiteX4" fmla="*/ 3079345 w 3079345"/>
                <a:gd name="connsiteY4" fmla="*/ 4188450 h 4701540"/>
                <a:gd name="connsiteX5" fmla="*/ 2566255 w 3079345"/>
                <a:gd name="connsiteY5" fmla="*/ 4701540 h 4701540"/>
                <a:gd name="connsiteX6" fmla="*/ 513955 w 3079345"/>
                <a:gd name="connsiteY6" fmla="*/ 4701540 h 4701540"/>
                <a:gd name="connsiteX7" fmla="*/ 865 w 3079345"/>
                <a:gd name="connsiteY7" fmla="*/ 4188450 h 4701540"/>
                <a:gd name="connsiteX8" fmla="*/ 865 w 3079345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51395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33107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331075 w 3080929"/>
                <a:gd name="connsiteY6" fmla="*/ 470154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262495 w 3080929"/>
                <a:gd name="connsiteY6" fmla="*/ 469392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80929" h="4701540">
                  <a:moveTo>
                    <a:pt x="865" y="513090"/>
                  </a:moveTo>
                  <a:cubicBezTo>
                    <a:pt x="865" y="229718"/>
                    <a:pt x="-28497" y="0"/>
                    <a:pt x="254875" y="0"/>
                  </a:cubicBezTo>
                  <a:lnTo>
                    <a:pt x="2817715" y="7620"/>
                  </a:lnTo>
                  <a:cubicBezTo>
                    <a:pt x="3101087" y="7620"/>
                    <a:pt x="3079345" y="229718"/>
                    <a:pt x="3079345" y="513090"/>
                  </a:cubicBezTo>
                  <a:lnTo>
                    <a:pt x="3079345" y="4188450"/>
                  </a:lnTo>
                  <a:cubicBezTo>
                    <a:pt x="3079345" y="4471822"/>
                    <a:pt x="3116327" y="4701540"/>
                    <a:pt x="2832955" y="4701540"/>
                  </a:cubicBezTo>
                  <a:lnTo>
                    <a:pt x="262495" y="4693920"/>
                  </a:lnTo>
                  <a:cubicBezTo>
                    <a:pt x="-20877" y="4693920"/>
                    <a:pt x="865" y="4471822"/>
                    <a:pt x="865" y="4188450"/>
                  </a:cubicBezTo>
                  <a:lnTo>
                    <a:pt x="865" y="51309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3" name="Freihandform: Form 52">
              <a:extLst>
                <a:ext uri="{FF2B5EF4-FFF2-40B4-BE49-F238E27FC236}">
                  <a16:creationId xmlns:a16="http://schemas.microsoft.com/office/drawing/2014/main" id="{6B2756CB-8D30-4F88-B268-A8C0445EC628}"/>
                </a:ext>
              </a:extLst>
            </p:cNvPr>
            <p:cNvSpPr/>
            <p:nvPr/>
          </p:nvSpPr>
          <p:spPr>
            <a:xfrm>
              <a:off x="640078" y="5808272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4" name="Freihandform: Form 53">
              <a:extLst>
                <a:ext uri="{FF2B5EF4-FFF2-40B4-BE49-F238E27FC236}">
                  <a16:creationId xmlns:a16="http://schemas.microsoft.com/office/drawing/2014/main" id="{24137A9E-C507-435E-AA30-CFC1F3820551}"/>
                </a:ext>
              </a:extLst>
            </p:cNvPr>
            <p:cNvSpPr/>
            <p:nvPr/>
          </p:nvSpPr>
          <p:spPr>
            <a:xfrm flipH="1" flipV="1">
              <a:off x="3810332" y="868680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5" name="Freihandform: Form 54">
              <a:extLst>
                <a:ext uri="{FF2B5EF4-FFF2-40B4-BE49-F238E27FC236}">
                  <a16:creationId xmlns:a16="http://schemas.microsoft.com/office/drawing/2014/main" id="{572E399E-F600-4B69-9BA5-E0582403FC8E}"/>
                </a:ext>
              </a:extLst>
            </p:cNvPr>
            <p:cNvSpPr/>
            <p:nvPr/>
          </p:nvSpPr>
          <p:spPr>
            <a:xfrm flipV="1">
              <a:off x="640078" y="875608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8" name="Freihandform: Form 57">
              <a:extLst>
                <a:ext uri="{FF2B5EF4-FFF2-40B4-BE49-F238E27FC236}">
                  <a16:creationId xmlns:a16="http://schemas.microsoft.com/office/drawing/2014/main" id="{8DF963A0-5825-4287-971A-A1C34B717C27}"/>
                </a:ext>
              </a:extLst>
            </p:cNvPr>
            <p:cNvSpPr/>
            <p:nvPr/>
          </p:nvSpPr>
          <p:spPr>
            <a:xfrm flipH="1">
              <a:off x="3778702" y="5808272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4CB9114D-E9F5-4C96-B80C-132EBE0132DC}"/>
              </a:ext>
            </a:extLst>
          </p:cNvPr>
          <p:cNvGrpSpPr/>
          <p:nvPr/>
        </p:nvGrpSpPr>
        <p:grpSpPr>
          <a:xfrm>
            <a:off x="481836" y="3173702"/>
            <a:ext cx="338081" cy="569097"/>
            <a:chOff x="19942" y="113210"/>
            <a:chExt cx="974942" cy="1641136"/>
          </a:xfrm>
          <a:solidFill>
            <a:schemeClr val="accent4"/>
          </a:solidFill>
        </p:grpSpPr>
        <p:grpSp>
          <p:nvGrpSpPr>
            <p:cNvPr id="42" name="Gruppieren 41">
              <a:extLst>
                <a:ext uri="{FF2B5EF4-FFF2-40B4-BE49-F238E27FC236}">
                  <a16:creationId xmlns:a16="http://schemas.microsoft.com/office/drawing/2014/main" id="{93A641E8-8353-4E84-802E-9D92B7A72AC1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23" name="Gleichschenkliges Dreieck 22">
                <a:extLst>
                  <a:ext uri="{FF2B5EF4-FFF2-40B4-BE49-F238E27FC236}">
                    <a16:creationId xmlns:a16="http://schemas.microsoft.com/office/drawing/2014/main" id="{EA611D32-CD23-453D-B280-00906589CCF2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4" name="Gleichschenkliges Dreieck 23">
                <a:extLst>
                  <a:ext uri="{FF2B5EF4-FFF2-40B4-BE49-F238E27FC236}">
                    <a16:creationId xmlns:a16="http://schemas.microsoft.com/office/drawing/2014/main" id="{2767A14B-5B9B-4A1E-98F6-908FFB1D8FE6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" name="Gleichschenkliges Dreieck 25">
                <a:extLst>
                  <a:ext uri="{FF2B5EF4-FFF2-40B4-BE49-F238E27FC236}">
                    <a16:creationId xmlns:a16="http://schemas.microsoft.com/office/drawing/2014/main" id="{CB51384F-E063-4C7E-880D-6D0AA7AC01AB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" name="Gleichschenkliges Dreieck 26">
                <a:extLst>
                  <a:ext uri="{FF2B5EF4-FFF2-40B4-BE49-F238E27FC236}">
                    <a16:creationId xmlns:a16="http://schemas.microsoft.com/office/drawing/2014/main" id="{E8CB208A-95E1-40C7-9641-4A4FFFF9B2DF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8" name="Gleichschenkliges Dreieck 26">
                <a:extLst>
                  <a:ext uri="{FF2B5EF4-FFF2-40B4-BE49-F238E27FC236}">
                    <a16:creationId xmlns:a16="http://schemas.microsoft.com/office/drawing/2014/main" id="{67CA73CF-DAEF-4AFB-AD84-DEE93D99DA7F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43" name="Gruppieren 42">
              <a:extLst>
                <a:ext uri="{FF2B5EF4-FFF2-40B4-BE49-F238E27FC236}">
                  <a16:creationId xmlns:a16="http://schemas.microsoft.com/office/drawing/2014/main" id="{89E2BCAC-C442-429F-B22C-34CA716F388D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44" name="Gleichschenkliges Dreieck 43">
                <a:extLst>
                  <a:ext uri="{FF2B5EF4-FFF2-40B4-BE49-F238E27FC236}">
                    <a16:creationId xmlns:a16="http://schemas.microsoft.com/office/drawing/2014/main" id="{C34B3DB9-A676-4891-9C8B-878B7DD23615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5" name="Gleichschenkliges Dreieck 44">
                <a:extLst>
                  <a:ext uri="{FF2B5EF4-FFF2-40B4-BE49-F238E27FC236}">
                    <a16:creationId xmlns:a16="http://schemas.microsoft.com/office/drawing/2014/main" id="{4C380050-671F-4A7C-8C60-D6EF9AD33D6C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" name="Gleichschenkliges Dreieck 45">
                <a:extLst>
                  <a:ext uri="{FF2B5EF4-FFF2-40B4-BE49-F238E27FC236}">
                    <a16:creationId xmlns:a16="http://schemas.microsoft.com/office/drawing/2014/main" id="{D55978A1-9BB7-456E-93A2-C7AF2D3AAC0E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7" name="Gleichschenkliges Dreieck 26">
                <a:extLst>
                  <a:ext uri="{FF2B5EF4-FFF2-40B4-BE49-F238E27FC236}">
                    <a16:creationId xmlns:a16="http://schemas.microsoft.com/office/drawing/2014/main" id="{5780DD95-907B-47C7-B4AA-C33F00150B4E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8" name="Gleichschenkliges Dreieck 26">
                <a:extLst>
                  <a:ext uri="{FF2B5EF4-FFF2-40B4-BE49-F238E27FC236}">
                    <a16:creationId xmlns:a16="http://schemas.microsoft.com/office/drawing/2014/main" id="{371D78F7-F51A-42A5-BEF7-E3FB5BED8B89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3" name="Kreis: nicht ausgefüllt 32">
              <a:extLst>
                <a:ext uri="{FF2B5EF4-FFF2-40B4-BE49-F238E27FC236}">
                  <a16:creationId xmlns:a16="http://schemas.microsoft.com/office/drawing/2014/main" id="{9512D24A-738C-489F-B14B-8A275950A587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4" name="Kreis: nicht ausgefüllt 33">
              <a:extLst>
                <a:ext uri="{FF2B5EF4-FFF2-40B4-BE49-F238E27FC236}">
                  <a16:creationId xmlns:a16="http://schemas.microsoft.com/office/drawing/2014/main" id="{05AAF37C-7FA2-43FE-BD28-0CD377209D45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100" name="Gruppieren 99">
            <a:extLst>
              <a:ext uri="{FF2B5EF4-FFF2-40B4-BE49-F238E27FC236}">
                <a16:creationId xmlns:a16="http://schemas.microsoft.com/office/drawing/2014/main" id="{29401047-1976-406A-A134-1C375548DC1A}"/>
              </a:ext>
            </a:extLst>
          </p:cNvPr>
          <p:cNvGrpSpPr/>
          <p:nvPr/>
        </p:nvGrpSpPr>
        <p:grpSpPr>
          <a:xfrm>
            <a:off x="3735790" y="3173702"/>
            <a:ext cx="338081" cy="569097"/>
            <a:chOff x="19942" y="113210"/>
            <a:chExt cx="974942" cy="1641136"/>
          </a:xfrm>
          <a:solidFill>
            <a:schemeClr val="accent4"/>
          </a:solidFill>
        </p:grpSpPr>
        <p:grpSp>
          <p:nvGrpSpPr>
            <p:cNvPr id="101" name="Gruppieren 100">
              <a:extLst>
                <a:ext uri="{FF2B5EF4-FFF2-40B4-BE49-F238E27FC236}">
                  <a16:creationId xmlns:a16="http://schemas.microsoft.com/office/drawing/2014/main" id="{7A1D34A1-8B2C-48F1-B72B-0A282A672C4E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10" name="Gleichschenkliges Dreieck 109">
                <a:extLst>
                  <a:ext uri="{FF2B5EF4-FFF2-40B4-BE49-F238E27FC236}">
                    <a16:creationId xmlns:a16="http://schemas.microsoft.com/office/drawing/2014/main" id="{7E559A1F-E5C6-421C-9851-79C88F93C3CE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1" name="Gleichschenkliges Dreieck 110">
                <a:extLst>
                  <a:ext uri="{FF2B5EF4-FFF2-40B4-BE49-F238E27FC236}">
                    <a16:creationId xmlns:a16="http://schemas.microsoft.com/office/drawing/2014/main" id="{90BCB252-54B6-4E19-89D9-5F1E7D041749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2" name="Gleichschenkliges Dreieck 111">
                <a:extLst>
                  <a:ext uri="{FF2B5EF4-FFF2-40B4-BE49-F238E27FC236}">
                    <a16:creationId xmlns:a16="http://schemas.microsoft.com/office/drawing/2014/main" id="{AEF5AA69-4F2E-4D60-9388-91F62A232BA4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3" name="Gleichschenkliges Dreieck 26">
                <a:extLst>
                  <a:ext uri="{FF2B5EF4-FFF2-40B4-BE49-F238E27FC236}">
                    <a16:creationId xmlns:a16="http://schemas.microsoft.com/office/drawing/2014/main" id="{8E1C520E-7654-4E54-8FEE-F70A09804422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4" name="Gleichschenkliges Dreieck 26">
                <a:extLst>
                  <a:ext uri="{FF2B5EF4-FFF2-40B4-BE49-F238E27FC236}">
                    <a16:creationId xmlns:a16="http://schemas.microsoft.com/office/drawing/2014/main" id="{579E277E-BD49-4FDB-A1C4-BE1D6DD84EB6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02" name="Gruppieren 101">
              <a:extLst>
                <a:ext uri="{FF2B5EF4-FFF2-40B4-BE49-F238E27FC236}">
                  <a16:creationId xmlns:a16="http://schemas.microsoft.com/office/drawing/2014/main" id="{39F56C96-0C2A-40EC-A250-CA173991EC0C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05" name="Gleichschenkliges Dreieck 104">
                <a:extLst>
                  <a:ext uri="{FF2B5EF4-FFF2-40B4-BE49-F238E27FC236}">
                    <a16:creationId xmlns:a16="http://schemas.microsoft.com/office/drawing/2014/main" id="{EF81B4D2-350E-4A96-989F-91101B205619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6" name="Gleichschenkliges Dreieck 105">
                <a:extLst>
                  <a:ext uri="{FF2B5EF4-FFF2-40B4-BE49-F238E27FC236}">
                    <a16:creationId xmlns:a16="http://schemas.microsoft.com/office/drawing/2014/main" id="{D03DD49A-3145-4691-A0BB-DA2EFC6BCEFF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7" name="Gleichschenkliges Dreieck 106">
                <a:extLst>
                  <a:ext uri="{FF2B5EF4-FFF2-40B4-BE49-F238E27FC236}">
                    <a16:creationId xmlns:a16="http://schemas.microsoft.com/office/drawing/2014/main" id="{4B207AAA-2E8B-4872-A424-7238ACB16100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8" name="Gleichschenkliges Dreieck 26">
                <a:extLst>
                  <a:ext uri="{FF2B5EF4-FFF2-40B4-BE49-F238E27FC236}">
                    <a16:creationId xmlns:a16="http://schemas.microsoft.com/office/drawing/2014/main" id="{4666900F-E4F1-4965-8B86-F3E32FD1145D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9" name="Gleichschenkliges Dreieck 26">
                <a:extLst>
                  <a:ext uri="{FF2B5EF4-FFF2-40B4-BE49-F238E27FC236}">
                    <a16:creationId xmlns:a16="http://schemas.microsoft.com/office/drawing/2014/main" id="{2A1AF54C-722B-43B3-A52A-920253221472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03" name="Kreis: nicht ausgefüllt 102">
              <a:extLst>
                <a:ext uri="{FF2B5EF4-FFF2-40B4-BE49-F238E27FC236}">
                  <a16:creationId xmlns:a16="http://schemas.microsoft.com/office/drawing/2014/main" id="{48F9B02A-FAB8-48E2-B6AF-28B24D47AECE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4" name="Kreis: nicht ausgefüllt 103">
              <a:extLst>
                <a:ext uri="{FF2B5EF4-FFF2-40B4-BE49-F238E27FC236}">
                  <a16:creationId xmlns:a16="http://schemas.microsoft.com/office/drawing/2014/main" id="{B629E4D3-3E7A-459E-86C3-83731B0886A8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30" name="Textfeld 129">
            <a:extLst>
              <a:ext uri="{FF2B5EF4-FFF2-40B4-BE49-F238E27FC236}">
                <a16:creationId xmlns:a16="http://schemas.microsoft.com/office/drawing/2014/main" id="{43701152-795F-4B46-B111-CC43C7EACFF7}"/>
              </a:ext>
            </a:extLst>
          </p:cNvPr>
          <p:cNvSpPr txBox="1"/>
          <p:nvPr/>
        </p:nvSpPr>
        <p:spPr>
          <a:xfrm>
            <a:off x="1677570" y="671795"/>
            <a:ext cx="9829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Cloister Black" panose="00000400000000000000" pitchFamily="2" charset="0"/>
              </a:rPr>
              <a:t>Name</a:t>
            </a:r>
          </a:p>
        </p:txBody>
      </p:sp>
      <p:grpSp>
        <p:nvGrpSpPr>
          <p:cNvPr id="134" name="Gruppieren 133">
            <a:extLst>
              <a:ext uri="{FF2B5EF4-FFF2-40B4-BE49-F238E27FC236}">
                <a16:creationId xmlns:a16="http://schemas.microsoft.com/office/drawing/2014/main" id="{DB64F013-1A65-49DD-ADBA-C6471259CB8B}"/>
              </a:ext>
            </a:extLst>
          </p:cNvPr>
          <p:cNvGrpSpPr/>
          <p:nvPr/>
        </p:nvGrpSpPr>
        <p:grpSpPr>
          <a:xfrm>
            <a:off x="8084116" y="1020634"/>
            <a:ext cx="3600000" cy="5400000"/>
            <a:chOff x="481836" y="754380"/>
            <a:chExt cx="3600000" cy="5400000"/>
          </a:xfrm>
        </p:grpSpPr>
        <p:grpSp>
          <p:nvGrpSpPr>
            <p:cNvPr id="135" name="Gruppieren 134">
              <a:extLst>
                <a:ext uri="{FF2B5EF4-FFF2-40B4-BE49-F238E27FC236}">
                  <a16:creationId xmlns:a16="http://schemas.microsoft.com/office/drawing/2014/main" id="{54E4D1EC-11BC-49E9-BA94-E0328EC18C6A}"/>
                </a:ext>
              </a:extLst>
            </p:cNvPr>
            <p:cNvGrpSpPr/>
            <p:nvPr/>
          </p:nvGrpSpPr>
          <p:grpSpPr>
            <a:xfrm>
              <a:off x="481836" y="754380"/>
              <a:ext cx="3600000" cy="5400000"/>
              <a:chOff x="504875" y="754380"/>
              <a:chExt cx="3600000" cy="5400000"/>
            </a:xfrm>
          </p:grpSpPr>
          <p:sp>
            <p:nvSpPr>
              <p:cNvPr id="166" name="Rechteck: abgerundete Ecken 1">
                <a:extLst>
                  <a:ext uri="{FF2B5EF4-FFF2-40B4-BE49-F238E27FC236}">
                    <a16:creationId xmlns:a16="http://schemas.microsoft.com/office/drawing/2014/main" id="{BF460EEA-549F-4285-AA55-68DA434964D7}"/>
                  </a:ext>
                </a:extLst>
              </p:cNvPr>
              <p:cNvSpPr/>
              <p:nvPr/>
            </p:nvSpPr>
            <p:spPr>
              <a:xfrm>
                <a:off x="504875" y="754380"/>
                <a:ext cx="3600000" cy="5400000"/>
              </a:xfrm>
              <a:custGeom>
                <a:avLst/>
                <a:gdLst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565390 w 3078480"/>
                  <a:gd name="connsiteY2" fmla="*/ 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733030 w 3078480"/>
                  <a:gd name="connsiteY2" fmla="*/ 762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865 w 3079345"/>
                  <a:gd name="connsiteY0" fmla="*/ 513090 h 4701540"/>
                  <a:gd name="connsiteX1" fmla="*/ 254875 w 3079345"/>
                  <a:gd name="connsiteY1" fmla="*/ 0 h 4701540"/>
                  <a:gd name="connsiteX2" fmla="*/ 2733895 w 3079345"/>
                  <a:gd name="connsiteY2" fmla="*/ 7620 h 4701540"/>
                  <a:gd name="connsiteX3" fmla="*/ 3079345 w 3079345"/>
                  <a:gd name="connsiteY3" fmla="*/ 513090 h 4701540"/>
                  <a:gd name="connsiteX4" fmla="*/ 3079345 w 3079345"/>
                  <a:gd name="connsiteY4" fmla="*/ 4188450 h 4701540"/>
                  <a:gd name="connsiteX5" fmla="*/ 2566255 w 3079345"/>
                  <a:gd name="connsiteY5" fmla="*/ 4701540 h 4701540"/>
                  <a:gd name="connsiteX6" fmla="*/ 513955 w 3079345"/>
                  <a:gd name="connsiteY6" fmla="*/ 4701540 h 4701540"/>
                  <a:gd name="connsiteX7" fmla="*/ 865 w 3079345"/>
                  <a:gd name="connsiteY7" fmla="*/ 4188450 h 4701540"/>
                  <a:gd name="connsiteX8" fmla="*/ 865 w 3079345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51395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33107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331075 w 3080929"/>
                  <a:gd name="connsiteY6" fmla="*/ 470154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262495 w 3080929"/>
                  <a:gd name="connsiteY6" fmla="*/ 469392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80929" h="4701540">
                    <a:moveTo>
                      <a:pt x="865" y="513090"/>
                    </a:moveTo>
                    <a:cubicBezTo>
                      <a:pt x="865" y="229718"/>
                      <a:pt x="-28497" y="0"/>
                      <a:pt x="254875" y="0"/>
                    </a:cubicBezTo>
                    <a:lnTo>
                      <a:pt x="2817715" y="7620"/>
                    </a:lnTo>
                    <a:cubicBezTo>
                      <a:pt x="3101087" y="7620"/>
                      <a:pt x="3079345" y="229718"/>
                      <a:pt x="3079345" y="513090"/>
                    </a:cubicBezTo>
                    <a:lnTo>
                      <a:pt x="3079345" y="4188450"/>
                    </a:lnTo>
                    <a:cubicBezTo>
                      <a:pt x="3079345" y="4471822"/>
                      <a:pt x="3116327" y="4701540"/>
                      <a:pt x="2832955" y="4701540"/>
                    </a:cubicBezTo>
                    <a:lnTo>
                      <a:pt x="262495" y="4693920"/>
                    </a:lnTo>
                    <a:cubicBezTo>
                      <a:pt x="-20877" y="4693920"/>
                      <a:pt x="865" y="4471822"/>
                      <a:pt x="865" y="4188450"/>
                    </a:cubicBezTo>
                    <a:lnTo>
                      <a:pt x="865" y="51309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7" name="Freihandform: Form 166">
                <a:extLst>
                  <a:ext uri="{FF2B5EF4-FFF2-40B4-BE49-F238E27FC236}">
                    <a16:creationId xmlns:a16="http://schemas.microsoft.com/office/drawing/2014/main" id="{8C2842B4-32DE-419C-A876-1BCC0F1F8A6C}"/>
                  </a:ext>
                </a:extLst>
              </p:cNvPr>
              <p:cNvSpPr/>
              <p:nvPr/>
            </p:nvSpPr>
            <p:spPr>
              <a:xfrm>
                <a:off x="640078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8" name="Freihandform: Form 167">
                <a:extLst>
                  <a:ext uri="{FF2B5EF4-FFF2-40B4-BE49-F238E27FC236}">
                    <a16:creationId xmlns:a16="http://schemas.microsoft.com/office/drawing/2014/main" id="{2BB8A156-D982-4E87-BB70-8D5413926D7D}"/>
                  </a:ext>
                </a:extLst>
              </p:cNvPr>
              <p:cNvSpPr/>
              <p:nvPr/>
            </p:nvSpPr>
            <p:spPr>
              <a:xfrm flipH="1" flipV="1">
                <a:off x="3810332" y="868680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9" name="Freihandform: Form 168">
                <a:extLst>
                  <a:ext uri="{FF2B5EF4-FFF2-40B4-BE49-F238E27FC236}">
                    <a16:creationId xmlns:a16="http://schemas.microsoft.com/office/drawing/2014/main" id="{CB9E65AA-AD84-4B30-AA7E-7098D9DF5E09}"/>
                  </a:ext>
                </a:extLst>
              </p:cNvPr>
              <p:cNvSpPr/>
              <p:nvPr/>
            </p:nvSpPr>
            <p:spPr>
              <a:xfrm flipV="1">
                <a:off x="640078" y="875608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70" name="Freihandform: Form 169">
                <a:extLst>
                  <a:ext uri="{FF2B5EF4-FFF2-40B4-BE49-F238E27FC236}">
                    <a16:creationId xmlns:a16="http://schemas.microsoft.com/office/drawing/2014/main" id="{1B453FF7-1070-42FE-87CD-D1077FB70310}"/>
                  </a:ext>
                </a:extLst>
              </p:cNvPr>
              <p:cNvSpPr/>
              <p:nvPr/>
            </p:nvSpPr>
            <p:spPr>
              <a:xfrm flipH="1">
                <a:off x="3778702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6" name="Gruppieren 135">
              <a:extLst>
                <a:ext uri="{FF2B5EF4-FFF2-40B4-BE49-F238E27FC236}">
                  <a16:creationId xmlns:a16="http://schemas.microsoft.com/office/drawing/2014/main" id="{0B94A301-2E2E-4F3A-B183-3F7B348833D6}"/>
                </a:ext>
              </a:extLst>
            </p:cNvPr>
            <p:cNvGrpSpPr/>
            <p:nvPr/>
          </p:nvGrpSpPr>
          <p:grpSpPr>
            <a:xfrm>
              <a:off x="481836" y="3173702"/>
              <a:ext cx="338081" cy="569097"/>
              <a:chOff x="19942" y="113210"/>
              <a:chExt cx="974942" cy="1641136"/>
            </a:xfrm>
            <a:solidFill>
              <a:schemeClr val="accent4"/>
            </a:solidFill>
          </p:grpSpPr>
          <p:grpSp>
            <p:nvGrpSpPr>
              <p:cNvPr id="152" name="Gruppieren 151">
                <a:extLst>
                  <a:ext uri="{FF2B5EF4-FFF2-40B4-BE49-F238E27FC236}">
                    <a16:creationId xmlns:a16="http://schemas.microsoft.com/office/drawing/2014/main" id="{3F522106-3839-4ADF-8A82-3DEA23E1859B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61" name="Gleichschenkliges Dreieck 160">
                  <a:extLst>
                    <a:ext uri="{FF2B5EF4-FFF2-40B4-BE49-F238E27FC236}">
                      <a16:creationId xmlns:a16="http://schemas.microsoft.com/office/drawing/2014/main" id="{F10EB1AC-EFF5-43C2-8A17-00E9E81BB68D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62" name="Gleichschenkliges Dreieck 161">
                  <a:extLst>
                    <a:ext uri="{FF2B5EF4-FFF2-40B4-BE49-F238E27FC236}">
                      <a16:creationId xmlns:a16="http://schemas.microsoft.com/office/drawing/2014/main" id="{B1ED8A5C-B1C1-4216-985E-82FD7635DAB7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63" name="Gleichschenkliges Dreieck 162">
                  <a:extLst>
                    <a:ext uri="{FF2B5EF4-FFF2-40B4-BE49-F238E27FC236}">
                      <a16:creationId xmlns:a16="http://schemas.microsoft.com/office/drawing/2014/main" id="{823D999B-28E9-409A-B9A2-5FBCC9A425EC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64" name="Gleichschenkliges Dreieck 26">
                  <a:extLst>
                    <a:ext uri="{FF2B5EF4-FFF2-40B4-BE49-F238E27FC236}">
                      <a16:creationId xmlns:a16="http://schemas.microsoft.com/office/drawing/2014/main" id="{BF479A0F-E03D-4B59-A1B9-B60CDF5B1EBF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65" name="Gleichschenkliges Dreieck 26">
                  <a:extLst>
                    <a:ext uri="{FF2B5EF4-FFF2-40B4-BE49-F238E27FC236}">
                      <a16:creationId xmlns:a16="http://schemas.microsoft.com/office/drawing/2014/main" id="{C9895A87-7170-4A2D-BC8D-5B3F82E3E5F7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53" name="Gruppieren 152">
                <a:extLst>
                  <a:ext uri="{FF2B5EF4-FFF2-40B4-BE49-F238E27FC236}">
                    <a16:creationId xmlns:a16="http://schemas.microsoft.com/office/drawing/2014/main" id="{A8DA8AF0-8F08-4E4F-A108-BFF38509DEB7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56" name="Gleichschenkliges Dreieck 155">
                  <a:extLst>
                    <a:ext uri="{FF2B5EF4-FFF2-40B4-BE49-F238E27FC236}">
                      <a16:creationId xmlns:a16="http://schemas.microsoft.com/office/drawing/2014/main" id="{B0385E00-FA25-4E81-8047-668348CA907A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7" name="Gleichschenkliges Dreieck 156">
                  <a:extLst>
                    <a:ext uri="{FF2B5EF4-FFF2-40B4-BE49-F238E27FC236}">
                      <a16:creationId xmlns:a16="http://schemas.microsoft.com/office/drawing/2014/main" id="{A55BED45-D7FE-4A63-950C-15F344795FD1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8" name="Gleichschenkliges Dreieck 157">
                  <a:extLst>
                    <a:ext uri="{FF2B5EF4-FFF2-40B4-BE49-F238E27FC236}">
                      <a16:creationId xmlns:a16="http://schemas.microsoft.com/office/drawing/2014/main" id="{D4C307D0-4378-4585-ABF8-9937CFB598F1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9" name="Gleichschenkliges Dreieck 26">
                  <a:extLst>
                    <a:ext uri="{FF2B5EF4-FFF2-40B4-BE49-F238E27FC236}">
                      <a16:creationId xmlns:a16="http://schemas.microsoft.com/office/drawing/2014/main" id="{23AC92B5-E98C-4B79-8F58-E8E8C271612D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60" name="Gleichschenkliges Dreieck 26">
                  <a:extLst>
                    <a:ext uri="{FF2B5EF4-FFF2-40B4-BE49-F238E27FC236}">
                      <a16:creationId xmlns:a16="http://schemas.microsoft.com/office/drawing/2014/main" id="{31BC54B5-EB96-4217-9E46-A6F67593F5E4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54" name="Kreis: nicht ausgefüllt 153">
                <a:extLst>
                  <a:ext uri="{FF2B5EF4-FFF2-40B4-BE49-F238E27FC236}">
                    <a16:creationId xmlns:a16="http://schemas.microsoft.com/office/drawing/2014/main" id="{901E22E9-A357-4F97-9FFC-9B66177935BC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Kreis: nicht ausgefüllt 154">
                <a:extLst>
                  <a:ext uri="{FF2B5EF4-FFF2-40B4-BE49-F238E27FC236}">
                    <a16:creationId xmlns:a16="http://schemas.microsoft.com/office/drawing/2014/main" id="{DBF42155-1F8F-444D-8B8E-668C3DA23334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no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7" name="Gruppieren 136">
              <a:extLst>
                <a:ext uri="{FF2B5EF4-FFF2-40B4-BE49-F238E27FC236}">
                  <a16:creationId xmlns:a16="http://schemas.microsoft.com/office/drawing/2014/main" id="{34B7CE7E-B050-4B9C-A87B-3D8039A76AA8}"/>
                </a:ext>
              </a:extLst>
            </p:cNvPr>
            <p:cNvGrpSpPr/>
            <p:nvPr/>
          </p:nvGrpSpPr>
          <p:grpSpPr>
            <a:xfrm>
              <a:off x="3735790" y="3173702"/>
              <a:ext cx="338081" cy="569097"/>
              <a:chOff x="19942" y="113210"/>
              <a:chExt cx="974942" cy="1641136"/>
            </a:xfrm>
            <a:solidFill>
              <a:schemeClr val="accent4"/>
            </a:solidFill>
          </p:grpSpPr>
          <p:grpSp>
            <p:nvGrpSpPr>
              <p:cNvPr id="138" name="Gruppieren 137">
                <a:extLst>
                  <a:ext uri="{FF2B5EF4-FFF2-40B4-BE49-F238E27FC236}">
                    <a16:creationId xmlns:a16="http://schemas.microsoft.com/office/drawing/2014/main" id="{6341F87D-9E8E-4B70-B9C4-220B2C402354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47" name="Gleichschenkliges Dreieck 146">
                  <a:extLst>
                    <a:ext uri="{FF2B5EF4-FFF2-40B4-BE49-F238E27FC236}">
                      <a16:creationId xmlns:a16="http://schemas.microsoft.com/office/drawing/2014/main" id="{8834FEE8-9019-41FC-995C-1E790EDC8FEC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48" name="Gleichschenkliges Dreieck 147">
                  <a:extLst>
                    <a:ext uri="{FF2B5EF4-FFF2-40B4-BE49-F238E27FC236}">
                      <a16:creationId xmlns:a16="http://schemas.microsoft.com/office/drawing/2014/main" id="{96E7D015-D19C-4C9A-B64D-62E6BFC8CD5E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9" name="Gleichschenkliges Dreieck 148">
                  <a:extLst>
                    <a:ext uri="{FF2B5EF4-FFF2-40B4-BE49-F238E27FC236}">
                      <a16:creationId xmlns:a16="http://schemas.microsoft.com/office/drawing/2014/main" id="{2461AC2C-AB97-43AE-812F-E4FB3F22EC98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0" name="Gleichschenkliges Dreieck 26">
                  <a:extLst>
                    <a:ext uri="{FF2B5EF4-FFF2-40B4-BE49-F238E27FC236}">
                      <a16:creationId xmlns:a16="http://schemas.microsoft.com/office/drawing/2014/main" id="{21AAA9CB-8C81-4A7A-B6C7-198D5D45E183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51" name="Gleichschenkliges Dreieck 26">
                  <a:extLst>
                    <a:ext uri="{FF2B5EF4-FFF2-40B4-BE49-F238E27FC236}">
                      <a16:creationId xmlns:a16="http://schemas.microsoft.com/office/drawing/2014/main" id="{2E1CCB65-5924-4ED3-879A-325F55137189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39" name="Gruppieren 138">
                <a:extLst>
                  <a:ext uri="{FF2B5EF4-FFF2-40B4-BE49-F238E27FC236}">
                    <a16:creationId xmlns:a16="http://schemas.microsoft.com/office/drawing/2014/main" id="{7D2409B8-CEE0-4BE5-9A8B-1EC122F5ED36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42" name="Gleichschenkliges Dreieck 141">
                  <a:extLst>
                    <a:ext uri="{FF2B5EF4-FFF2-40B4-BE49-F238E27FC236}">
                      <a16:creationId xmlns:a16="http://schemas.microsoft.com/office/drawing/2014/main" id="{001FBBD3-DA8A-4AC3-B133-D67D172D1ADF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3" name="Gleichschenkliges Dreieck 142">
                  <a:extLst>
                    <a:ext uri="{FF2B5EF4-FFF2-40B4-BE49-F238E27FC236}">
                      <a16:creationId xmlns:a16="http://schemas.microsoft.com/office/drawing/2014/main" id="{AB9DBC48-FD74-4D45-8E22-674B6CDDC673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4" name="Gleichschenkliges Dreieck 143">
                  <a:extLst>
                    <a:ext uri="{FF2B5EF4-FFF2-40B4-BE49-F238E27FC236}">
                      <a16:creationId xmlns:a16="http://schemas.microsoft.com/office/drawing/2014/main" id="{F0E87563-FCF3-4684-9FF1-45A07474E882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5" name="Gleichschenkliges Dreieck 26">
                  <a:extLst>
                    <a:ext uri="{FF2B5EF4-FFF2-40B4-BE49-F238E27FC236}">
                      <a16:creationId xmlns:a16="http://schemas.microsoft.com/office/drawing/2014/main" id="{421652EB-14B6-49B9-AB87-D4663BA64665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46" name="Gleichschenkliges Dreieck 26">
                  <a:extLst>
                    <a:ext uri="{FF2B5EF4-FFF2-40B4-BE49-F238E27FC236}">
                      <a16:creationId xmlns:a16="http://schemas.microsoft.com/office/drawing/2014/main" id="{8C0ED9D0-D2DB-43DB-A97A-75CE6E82DB43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40" name="Kreis: nicht ausgefüllt 139">
                <a:extLst>
                  <a:ext uri="{FF2B5EF4-FFF2-40B4-BE49-F238E27FC236}">
                    <a16:creationId xmlns:a16="http://schemas.microsoft.com/office/drawing/2014/main" id="{6E6BA193-D13A-4F5B-A4C5-412D2D84F190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Kreis: nicht ausgefüllt 140">
                <a:extLst>
                  <a:ext uri="{FF2B5EF4-FFF2-40B4-BE49-F238E27FC236}">
                    <a16:creationId xmlns:a16="http://schemas.microsoft.com/office/drawing/2014/main" id="{F1AA47D3-CC97-4A66-9061-EF6E7DAD1AAD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no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643377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eck: abgerundete Ecken 1">
            <a:extLst>
              <a:ext uri="{FF2B5EF4-FFF2-40B4-BE49-F238E27FC236}">
                <a16:creationId xmlns:a16="http://schemas.microsoft.com/office/drawing/2014/main" id="{B9B37B85-18D0-413B-96EF-AC857EFFC34C}"/>
              </a:ext>
            </a:extLst>
          </p:cNvPr>
          <p:cNvSpPr/>
          <p:nvPr/>
        </p:nvSpPr>
        <p:spPr>
          <a:xfrm>
            <a:off x="3929018" y="178526"/>
            <a:ext cx="4333964" cy="650094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F0881F99-B79F-4C31-A7BA-99235A4AD54F}"/>
              </a:ext>
            </a:extLst>
          </p:cNvPr>
          <p:cNvGrpSpPr/>
          <p:nvPr/>
        </p:nvGrpSpPr>
        <p:grpSpPr>
          <a:xfrm>
            <a:off x="3975463" y="248194"/>
            <a:ext cx="4241074" cy="6361612"/>
            <a:chOff x="504875" y="754380"/>
            <a:chExt cx="3600000" cy="5400000"/>
          </a:xfrm>
        </p:grpSpPr>
        <p:sp>
          <p:nvSpPr>
            <p:cNvPr id="34" name="Rechteck: abgerundete Ecken 1">
              <a:extLst>
                <a:ext uri="{FF2B5EF4-FFF2-40B4-BE49-F238E27FC236}">
                  <a16:creationId xmlns:a16="http://schemas.microsoft.com/office/drawing/2014/main" id="{9447D88C-8820-49C5-B44C-3222CB2C384C}"/>
                </a:ext>
              </a:extLst>
            </p:cNvPr>
            <p:cNvSpPr/>
            <p:nvPr/>
          </p:nvSpPr>
          <p:spPr>
            <a:xfrm>
              <a:off x="504875" y="754380"/>
              <a:ext cx="3600000" cy="5400000"/>
            </a:xfrm>
            <a:custGeom>
              <a:avLst/>
              <a:gdLst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565390 w 3078480"/>
                <a:gd name="connsiteY2" fmla="*/ 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733030 w 3078480"/>
                <a:gd name="connsiteY2" fmla="*/ 762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865 w 3079345"/>
                <a:gd name="connsiteY0" fmla="*/ 513090 h 4701540"/>
                <a:gd name="connsiteX1" fmla="*/ 254875 w 3079345"/>
                <a:gd name="connsiteY1" fmla="*/ 0 h 4701540"/>
                <a:gd name="connsiteX2" fmla="*/ 2733895 w 3079345"/>
                <a:gd name="connsiteY2" fmla="*/ 7620 h 4701540"/>
                <a:gd name="connsiteX3" fmla="*/ 3079345 w 3079345"/>
                <a:gd name="connsiteY3" fmla="*/ 513090 h 4701540"/>
                <a:gd name="connsiteX4" fmla="*/ 3079345 w 3079345"/>
                <a:gd name="connsiteY4" fmla="*/ 4188450 h 4701540"/>
                <a:gd name="connsiteX5" fmla="*/ 2566255 w 3079345"/>
                <a:gd name="connsiteY5" fmla="*/ 4701540 h 4701540"/>
                <a:gd name="connsiteX6" fmla="*/ 513955 w 3079345"/>
                <a:gd name="connsiteY6" fmla="*/ 4701540 h 4701540"/>
                <a:gd name="connsiteX7" fmla="*/ 865 w 3079345"/>
                <a:gd name="connsiteY7" fmla="*/ 4188450 h 4701540"/>
                <a:gd name="connsiteX8" fmla="*/ 865 w 3079345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51395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33107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331075 w 3080929"/>
                <a:gd name="connsiteY6" fmla="*/ 470154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262495 w 3080929"/>
                <a:gd name="connsiteY6" fmla="*/ 469392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80929" h="4701540">
                  <a:moveTo>
                    <a:pt x="865" y="513090"/>
                  </a:moveTo>
                  <a:cubicBezTo>
                    <a:pt x="865" y="229718"/>
                    <a:pt x="-28497" y="0"/>
                    <a:pt x="254875" y="0"/>
                  </a:cubicBezTo>
                  <a:lnTo>
                    <a:pt x="2817715" y="7620"/>
                  </a:lnTo>
                  <a:cubicBezTo>
                    <a:pt x="3101087" y="7620"/>
                    <a:pt x="3079345" y="229718"/>
                    <a:pt x="3079345" y="513090"/>
                  </a:cubicBezTo>
                  <a:lnTo>
                    <a:pt x="3079345" y="4188450"/>
                  </a:lnTo>
                  <a:cubicBezTo>
                    <a:pt x="3079345" y="4471822"/>
                    <a:pt x="3116327" y="4701540"/>
                    <a:pt x="2832955" y="4701540"/>
                  </a:cubicBezTo>
                  <a:lnTo>
                    <a:pt x="262495" y="4693920"/>
                  </a:lnTo>
                  <a:cubicBezTo>
                    <a:pt x="-20877" y="4693920"/>
                    <a:pt x="865" y="4471822"/>
                    <a:pt x="865" y="4188450"/>
                  </a:cubicBezTo>
                  <a:lnTo>
                    <a:pt x="865" y="51309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7" name="Freihandform: Form 36">
              <a:extLst>
                <a:ext uri="{FF2B5EF4-FFF2-40B4-BE49-F238E27FC236}">
                  <a16:creationId xmlns:a16="http://schemas.microsoft.com/office/drawing/2014/main" id="{D7067A8C-9C15-4722-AF27-832D4C1CECB5}"/>
                </a:ext>
              </a:extLst>
            </p:cNvPr>
            <p:cNvSpPr/>
            <p:nvPr/>
          </p:nvSpPr>
          <p:spPr>
            <a:xfrm flipV="1">
              <a:off x="640078" y="875608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7193117E-0FE0-43A6-BF03-1C4C728DD358}"/>
                </a:ext>
              </a:extLst>
            </p:cNvPr>
            <p:cNvSpPr/>
            <p:nvPr/>
          </p:nvSpPr>
          <p:spPr>
            <a:xfrm flipH="1">
              <a:off x="3778702" y="5808272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39" name="Rechteck 38">
            <a:extLst>
              <a:ext uri="{FF2B5EF4-FFF2-40B4-BE49-F238E27FC236}">
                <a16:creationId xmlns:a16="http://schemas.microsoft.com/office/drawing/2014/main" id="{3388F902-132A-4A36-BBA4-4EA6775E3D44}"/>
              </a:ext>
            </a:extLst>
          </p:cNvPr>
          <p:cNvSpPr/>
          <p:nvPr/>
        </p:nvSpPr>
        <p:spPr>
          <a:xfrm>
            <a:off x="4449879" y="656894"/>
            <a:ext cx="3292242" cy="32922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9" name="Grafik 108" descr="Ein Bild, das Objekt enthält.&#10;&#10;Automatisch generierte Beschreibung">
            <a:extLst>
              <a:ext uri="{FF2B5EF4-FFF2-40B4-BE49-F238E27FC236}">
                <a16:creationId xmlns:a16="http://schemas.microsoft.com/office/drawing/2014/main" id="{B94BA2D8-AEAD-4C0D-93AD-4670616511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7091" y="839978"/>
            <a:ext cx="3217818" cy="3217818"/>
          </a:xfrm>
          <a:prstGeom prst="rect">
            <a:avLst/>
          </a:prstGeom>
          <a:ln>
            <a:noFill/>
          </a:ln>
        </p:spPr>
      </p:pic>
      <p:grpSp>
        <p:nvGrpSpPr>
          <p:cNvPr id="116" name="Gruppieren 115">
            <a:extLst>
              <a:ext uri="{FF2B5EF4-FFF2-40B4-BE49-F238E27FC236}">
                <a16:creationId xmlns:a16="http://schemas.microsoft.com/office/drawing/2014/main" id="{96D50C08-B936-4A1B-970F-DD6F57182196}"/>
              </a:ext>
            </a:extLst>
          </p:cNvPr>
          <p:cNvGrpSpPr/>
          <p:nvPr/>
        </p:nvGrpSpPr>
        <p:grpSpPr>
          <a:xfrm rot="2093579">
            <a:off x="5027814" y="4049537"/>
            <a:ext cx="102924" cy="419385"/>
            <a:chOff x="2392773" y="2501334"/>
            <a:chExt cx="554722" cy="2260318"/>
          </a:xfrm>
        </p:grpSpPr>
        <p:grpSp>
          <p:nvGrpSpPr>
            <p:cNvPr id="85" name="Gruppieren 84">
              <a:extLst>
                <a:ext uri="{FF2B5EF4-FFF2-40B4-BE49-F238E27FC236}">
                  <a16:creationId xmlns:a16="http://schemas.microsoft.com/office/drawing/2014/main" id="{0854D553-3AEC-4FE9-84C0-F8D771A48F96}"/>
                </a:ext>
              </a:extLst>
            </p:cNvPr>
            <p:cNvGrpSpPr/>
            <p:nvPr/>
          </p:nvGrpSpPr>
          <p:grpSpPr>
            <a:xfrm>
              <a:off x="2554905" y="2501334"/>
              <a:ext cx="230460" cy="1670329"/>
              <a:chOff x="2397457" y="1352337"/>
              <a:chExt cx="165464" cy="2762742"/>
            </a:xfrm>
          </p:grpSpPr>
          <p:sp>
            <p:nvSpPr>
              <p:cNvPr id="82" name="Rechteck 81">
                <a:extLst>
                  <a:ext uri="{FF2B5EF4-FFF2-40B4-BE49-F238E27FC236}">
                    <a16:creationId xmlns:a16="http://schemas.microsoft.com/office/drawing/2014/main" id="{5FE5539D-CABD-4E2B-B322-043F740F1C13}"/>
                  </a:ext>
                </a:extLst>
              </p:cNvPr>
              <p:cNvSpPr/>
              <p:nvPr/>
            </p:nvSpPr>
            <p:spPr>
              <a:xfrm>
                <a:off x="2397458" y="1685712"/>
                <a:ext cx="165463" cy="2429367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83" name="Gleichschenkliges Dreieck 82">
                <a:extLst>
                  <a:ext uri="{FF2B5EF4-FFF2-40B4-BE49-F238E27FC236}">
                    <a16:creationId xmlns:a16="http://schemas.microsoft.com/office/drawing/2014/main" id="{AB47BFF9-E6B0-46B1-B02A-CBE225168177}"/>
                  </a:ext>
                </a:extLst>
              </p:cNvPr>
              <p:cNvSpPr/>
              <p:nvPr/>
            </p:nvSpPr>
            <p:spPr>
              <a:xfrm>
                <a:off x="2397457" y="1352337"/>
                <a:ext cx="165464" cy="333375"/>
              </a:xfrm>
              <a:prstGeom prst="triangl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84" name="Rechteck: diagonal liegende Ecken abgeschnitten 83">
              <a:extLst>
                <a:ext uri="{FF2B5EF4-FFF2-40B4-BE49-F238E27FC236}">
                  <a16:creationId xmlns:a16="http://schemas.microsoft.com/office/drawing/2014/main" id="{8CD9953F-6FB3-4A35-9B7B-9AF965AA4570}"/>
                </a:ext>
              </a:extLst>
            </p:cNvPr>
            <p:cNvSpPr/>
            <p:nvPr/>
          </p:nvSpPr>
          <p:spPr>
            <a:xfrm>
              <a:off x="2581566" y="4380652"/>
              <a:ext cx="177135" cy="381000"/>
            </a:xfrm>
            <a:prstGeom prst="snip2Diag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0" name="Diagonaler Streifen 109">
              <a:extLst>
                <a:ext uri="{FF2B5EF4-FFF2-40B4-BE49-F238E27FC236}">
                  <a16:creationId xmlns:a16="http://schemas.microsoft.com/office/drawing/2014/main" id="{9FD85DF9-DA8D-4E30-A6A0-6777E92159FF}"/>
                </a:ext>
              </a:extLst>
            </p:cNvPr>
            <p:cNvSpPr/>
            <p:nvPr/>
          </p:nvSpPr>
          <p:spPr>
            <a:xfrm rot="2624862">
              <a:off x="2392773" y="4101009"/>
              <a:ext cx="554722" cy="544420"/>
            </a:xfrm>
            <a:prstGeom prst="diagStrip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19" name="Kreuz 118">
            <a:extLst>
              <a:ext uri="{FF2B5EF4-FFF2-40B4-BE49-F238E27FC236}">
                <a16:creationId xmlns:a16="http://schemas.microsoft.com/office/drawing/2014/main" id="{1FC20936-A8CD-4459-9BBE-064EB05C49CB}"/>
              </a:ext>
            </a:extLst>
          </p:cNvPr>
          <p:cNvSpPr/>
          <p:nvPr/>
        </p:nvSpPr>
        <p:spPr>
          <a:xfrm>
            <a:off x="5951789" y="4102186"/>
            <a:ext cx="361946" cy="361946"/>
          </a:xfrm>
          <a:prstGeom prst="plus">
            <a:avLst>
              <a:gd name="adj" fmla="val 33832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0" name="Ellipse 119">
            <a:extLst>
              <a:ext uri="{FF2B5EF4-FFF2-40B4-BE49-F238E27FC236}">
                <a16:creationId xmlns:a16="http://schemas.microsoft.com/office/drawing/2014/main" id="{13D92F20-B882-4A28-9C69-592CE1F4015A}"/>
              </a:ext>
            </a:extLst>
          </p:cNvPr>
          <p:cNvSpPr/>
          <p:nvPr/>
        </p:nvSpPr>
        <p:spPr>
          <a:xfrm>
            <a:off x="6887271" y="4170657"/>
            <a:ext cx="269968" cy="26996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latin typeface="Cloister Black" panose="00000400000000000000" pitchFamily="2" charset="0"/>
            </a:endParaRPr>
          </a:p>
        </p:txBody>
      </p:sp>
      <p:sp>
        <p:nvSpPr>
          <p:cNvPr id="127" name="Textfeld 126">
            <a:extLst>
              <a:ext uri="{FF2B5EF4-FFF2-40B4-BE49-F238E27FC236}">
                <a16:creationId xmlns:a16="http://schemas.microsoft.com/office/drawing/2014/main" id="{4ABBBA49-FAEC-4AC3-8CEF-C14843139114}"/>
              </a:ext>
            </a:extLst>
          </p:cNvPr>
          <p:cNvSpPr txBox="1"/>
          <p:nvPr/>
        </p:nvSpPr>
        <p:spPr>
          <a:xfrm>
            <a:off x="5438501" y="233008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>
                <a:latin typeface="Cloister Black" panose="00000400000000000000" pitchFamily="2" charset="0"/>
              </a:rPr>
              <a:t>Dragon</a:t>
            </a:r>
          </a:p>
        </p:txBody>
      </p:sp>
      <p:sp>
        <p:nvSpPr>
          <p:cNvPr id="128" name="Rechteck 127">
            <a:extLst>
              <a:ext uri="{FF2B5EF4-FFF2-40B4-BE49-F238E27FC236}">
                <a16:creationId xmlns:a16="http://schemas.microsoft.com/office/drawing/2014/main" id="{EE716A52-4C1D-4AE9-BF55-82FC203E58BB}"/>
              </a:ext>
            </a:extLst>
          </p:cNvPr>
          <p:cNvSpPr/>
          <p:nvPr/>
        </p:nvSpPr>
        <p:spPr>
          <a:xfrm>
            <a:off x="4483572" y="4606834"/>
            <a:ext cx="3292242" cy="1741715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i="1" dirty="0"/>
              <a:t>Ein schlafender Drache</a:t>
            </a:r>
          </a:p>
          <a:p>
            <a:pPr algn="ctr"/>
            <a:r>
              <a:rPr lang="de-DE" dirty="0"/>
              <a:t>Er erwacht erst ab 5000 Leben auf, ist dann aber kaum aufzuhalten!</a:t>
            </a:r>
          </a:p>
        </p:txBody>
      </p:sp>
    </p:spTree>
    <p:extLst>
      <p:ext uri="{BB962C8B-B14F-4D97-AF65-F5344CB8AC3E}">
        <p14:creationId xmlns:p14="http://schemas.microsoft.com/office/powerpoint/2010/main" val="36537156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42188E9-3A1A-4311-A7DB-062F2F425288}"/>
              </a:ext>
            </a:extLst>
          </p:cNvPr>
          <p:cNvGrpSpPr/>
          <p:nvPr/>
        </p:nvGrpSpPr>
        <p:grpSpPr>
          <a:xfrm>
            <a:off x="3929018" y="178526"/>
            <a:ext cx="4333964" cy="6500948"/>
            <a:chOff x="3929018" y="178526"/>
            <a:chExt cx="4333964" cy="6500948"/>
          </a:xfrm>
        </p:grpSpPr>
        <p:sp>
          <p:nvSpPr>
            <p:cNvPr id="78" name="Rechteck: abgerundete Ecken 1">
              <a:extLst>
                <a:ext uri="{FF2B5EF4-FFF2-40B4-BE49-F238E27FC236}">
                  <a16:creationId xmlns:a16="http://schemas.microsoft.com/office/drawing/2014/main" id="{B9B37B85-18D0-413B-96EF-AC857EFFC34C}"/>
                </a:ext>
              </a:extLst>
            </p:cNvPr>
            <p:cNvSpPr/>
            <p:nvPr/>
          </p:nvSpPr>
          <p:spPr>
            <a:xfrm>
              <a:off x="3929018" y="178526"/>
              <a:ext cx="4333964" cy="6500948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" name="Gruppieren 2">
              <a:extLst>
                <a:ext uri="{FF2B5EF4-FFF2-40B4-BE49-F238E27FC236}">
                  <a16:creationId xmlns:a16="http://schemas.microsoft.com/office/drawing/2014/main" id="{F0881F99-B79F-4C31-A7BA-99235A4AD54F}"/>
                </a:ext>
              </a:extLst>
            </p:cNvPr>
            <p:cNvGrpSpPr/>
            <p:nvPr/>
          </p:nvGrpSpPr>
          <p:grpSpPr>
            <a:xfrm>
              <a:off x="3975463" y="248194"/>
              <a:ext cx="4241074" cy="6361612"/>
              <a:chOff x="504875" y="754380"/>
              <a:chExt cx="3600000" cy="5400000"/>
            </a:xfrm>
          </p:grpSpPr>
          <p:sp>
            <p:nvSpPr>
              <p:cNvPr id="34" name="Rechteck: abgerundete Ecken 1">
                <a:extLst>
                  <a:ext uri="{FF2B5EF4-FFF2-40B4-BE49-F238E27FC236}">
                    <a16:creationId xmlns:a16="http://schemas.microsoft.com/office/drawing/2014/main" id="{9447D88C-8820-49C5-B44C-3222CB2C384C}"/>
                  </a:ext>
                </a:extLst>
              </p:cNvPr>
              <p:cNvSpPr/>
              <p:nvPr/>
            </p:nvSpPr>
            <p:spPr>
              <a:xfrm>
                <a:off x="504875" y="754380"/>
                <a:ext cx="3600000" cy="5400000"/>
              </a:xfrm>
              <a:custGeom>
                <a:avLst/>
                <a:gdLst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565390 w 3078480"/>
                  <a:gd name="connsiteY2" fmla="*/ 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733030 w 3078480"/>
                  <a:gd name="connsiteY2" fmla="*/ 762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865 w 3079345"/>
                  <a:gd name="connsiteY0" fmla="*/ 513090 h 4701540"/>
                  <a:gd name="connsiteX1" fmla="*/ 254875 w 3079345"/>
                  <a:gd name="connsiteY1" fmla="*/ 0 h 4701540"/>
                  <a:gd name="connsiteX2" fmla="*/ 2733895 w 3079345"/>
                  <a:gd name="connsiteY2" fmla="*/ 7620 h 4701540"/>
                  <a:gd name="connsiteX3" fmla="*/ 3079345 w 3079345"/>
                  <a:gd name="connsiteY3" fmla="*/ 513090 h 4701540"/>
                  <a:gd name="connsiteX4" fmla="*/ 3079345 w 3079345"/>
                  <a:gd name="connsiteY4" fmla="*/ 4188450 h 4701540"/>
                  <a:gd name="connsiteX5" fmla="*/ 2566255 w 3079345"/>
                  <a:gd name="connsiteY5" fmla="*/ 4701540 h 4701540"/>
                  <a:gd name="connsiteX6" fmla="*/ 513955 w 3079345"/>
                  <a:gd name="connsiteY6" fmla="*/ 4701540 h 4701540"/>
                  <a:gd name="connsiteX7" fmla="*/ 865 w 3079345"/>
                  <a:gd name="connsiteY7" fmla="*/ 4188450 h 4701540"/>
                  <a:gd name="connsiteX8" fmla="*/ 865 w 3079345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51395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33107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331075 w 3080929"/>
                  <a:gd name="connsiteY6" fmla="*/ 470154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262495 w 3080929"/>
                  <a:gd name="connsiteY6" fmla="*/ 469392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80929" h="4701540">
                    <a:moveTo>
                      <a:pt x="865" y="513090"/>
                    </a:moveTo>
                    <a:cubicBezTo>
                      <a:pt x="865" y="229718"/>
                      <a:pt x="-28497" y="0"/>
                      <a:pt x="254875" y="0"/>
                    </a:cubicBezTo>
                    <a:lnTo>
                      <a:pt x="2817715" y="7620"/>
                    </a:lnTo>
                    <a:cubicBezTo>
                      <a:pt x="3101087" y="7620"/>
                      <a:pt x="3079345" y="229718"/>
                      <a:pt x="3079345" y="513090"/>
                    </a:cubicBezTo>
                    <a:lnTo>
                      <a:pt x="3079345" y="4188450"/>
                    </a:lnTo>
                    <a:cubicBezTo>
                      <a:pt x="3079345" y="4471822"/>
                      <a:pt x="3116327" y="4701540"/>
                      <a:pt x="2832955" y="4701540"/>
                    </a:cubicBezTo>
                    <a:lnTo>
                      <a:pt x="262495" y="4693920"/>
                    </a:lnTo>
                    <a:cubicBezTo>
                      <a:pt x="-20877" y="4693920"/>
                      <a:pt x="865" y="4471822"/>
                      <a:pt x="865" y="4188450"/>
                    </a:cubicBezTo>
                    <a:lnTo>
                      <a:pt x="865" y="51309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D7067A8C-9C15-4722-AF27-832D4C1CECB5}"/>
                  </a:ext>
                </a:extLst>
              </p:cNvPr>
              <p:cNvSpPr/>
              <p:nvPr/>
            </p:nvSpPr>
            <p:spPr>
              <a:xfrm flipV="1">
                <a:off x="640078" y="875608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7193117E-0FE0-43A6-BF03-1C4C728DD358}"/>
                  </a:ext>
                </a:extLst>
              </p:cNvPr>
              <p:cNvSpPr/>
              <p:nvPr/>
            </p:nvSpPr>
            <p:spPr>
              <a:xfrm flipH="1">
                <a:off x="3778702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9" name="Rechteck 38">
              <a:extLst>
                <a:ext uri="{FF2B5EF4-FFF2-40B4-BE49-F238E27FC236}">
                  <a16:creationId xmlns:a16="http://schemas.microsoft.com/office/drawing/2014/main" id="{3388F902-132A-4A36-BBA4-4EA6775E3D44}"/>
                </a:ext>
              </a:extLst>
            </p:cNvPr>
            <p:cNvSpPr/>
            <p:nvPr/>
          </p:nvSpPr>
          <p:spPr>
            <a:xfrm>
              <a:off x="4449879" y="656894"/>
              <a:ext cx="3292242" cy="32922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116" name="Gruppieren 115">
              <a:extLst>
                <a:ext uri="{FF2B5EF4-FFF2-40B4-BE49-F238E27FC236}">
                  <a16:creationId xmlns:a16="http://schemas.microsoft.com/office/drawing/2014/main" id="{96D50C08-B936-4A1B-970F-DD6F57182196}"/>
                </a:ext>
              </a:extLst>
            </p:cNvPr>
            <p:cNvGrpSpPr/>
            <p:nvPr/>
          </p:nvGrpSpPr>
          <p:grpSpPr>
            <a:xfrm rot="2093579">
              <a:off x="5027814" y="4049537"/>
              <a:ext cx="102924" cy="419385"/>
              <a:chOff x="2392773" y="2501334"/>
              <a:chExt cx="554722" cy="2260318"/>
            </a:xfrm>
          </p:grpSpPr>
          <p:grpSp>
            <p:nvGrpSpPr>
              <p:cNvPr id="85" name="Gruppieren 84">
                <a:extLst>
                  <a:ext uri="{FF2B5EF4-FFF2-40B4-BE49-F238E27FC236}">
                    <a16:creationId xmlns:a16="http://schemas.microsoft.com/office/drawing/2014/main" id="{0854D553-3AEC-4FE9-84C0-F8D771A48F96}"/>
                  </a:ext>
                </a:extLst>
              </p:cNvPr>
              <p:cNvGrpSpPr/>
              <p:nvPr/>
            </p:nvGrpSpPr>
            <p:grpSpPr>
              <a:xfrm>
                <a:off x="2554905" y="2501334"/>
                <a:ext cx="230460" cy="1670329"/>
                <a:chOff x="2397457" y="1352337"/>
                <a:chExt cx="165464" cy="2762742"/>
              </a:xfrm>
            </p:grpSpPr>
            <p:sp>
              <p:nvSpPr>
                <p:cNvPr id="82" name="Rechteck 81">
                  <a:extLst>
                    <a:ext uri="{FF2B5EF4-FFF2-40B4-BE49-F238E27FC236}">
                      <a16:creationId xmlns:a16="http://schemas.microsoft.com/office/drawing/2014/main" id="{5FE5539D-CABD-4E2B-B322-043F740F1C13}"/>
                    </a:ext>
                  </a:extLst>
                </p:cNvPr>
                <p:cNvSpPr/>
                <p:nvPr/>
              </p:nvSpPr>
              <p:spPr>
                <a:xfrm>
                  <a:off x="2397458" y="1685712"/>
                  <a:ext cx="165463" cy="2429367"/>
                </a:xfrm>
                <a:prstGeom prst="rect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83" name="Gleichschenkliges Dreieck 82">
                  <a:extLst>
                    <a:ext uri="{FF2B5EF4-FFF2-40B4-BE49-F238E27FC236}">
                      <a16:creationId xmlns:a16="http://schemas.microsoft.com/office/drawing/2014/main" id="{AB47BFF9-E6B0-46B1-B02A-CBE225168177}"/>
                    </a:ext>
                  </a:extLst>
                </p:cNvPr>
                <p:cNvSpPr/>
                <p:nvPr/>
              </p:nvSpPr>
              <p:spPr>
                <a:xfrm>
                  <a:off x="2397457" y="1352337"/>
                  <a:ext cx="165464" cy="333375"/>
                </a:xfrm>
                <a:prstGeom prst="triangle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84" name="Rechteck: diagonal liegende Ecken abgeschnitten 83">
                <a:extLst>
                  <a:ext uri="{FF2B5EF4-FFF2-40B4-BE49-F238E27FC236}">
                    <a16:creationId xmlns:a16="http://schemas.microsoft.com/office/drawing/2014/main" id="{8CD9953F-6FB3-4A35-9B7B-9AF965AA4570}"/>
                  </a:ext>
                </a:extLst>
              </p:cNvPr>
              <p:cNvSpPr/>
              <p:nvPr/>
            </p:nvSpPr>
            <p:spPr>
              <a:xfrm>
                <a:off x="2581566" y="4380652"/>
                <a:ext cx="177135" cy="381000"/>
              </a:xfrm>
              <a:prstGeom prst="snip2Diag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0" name="Diagonaler Streifen 109">
                <a:extLst>
                  <a:ext uri="{FF2B5EF4-FFF2-40B4-BE49-F238E27FC236}">
                    <a16:creationId xmlns:a16="http://schemas.microsoft.com/office/drawing/2014/main" id="{9FD85DF9-DA8D-4E30-A6A0-6777E92159FF}"/>
                  </a:ext>
                </a:extLst>
              </p:cNvPr>
              <p:cNvSpPr/>
              <p:nvPr/>
            </p:nvSpPr>
            <p:spPr>
              <a:xfrm rot="2624862">
                <a:off x="2392773" y="4101009"/>
                <a:ext cx="554722" cy="544420"/>
              </a:xfrm>
              <a:prstGeom prst="diagStrip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9" name="Kreuz 118">
              <a:extLst>
                <a:ext uri="{FF2B5EF4-FFF2-40B4-BE49-F238E27FC236}">
                  <a16:creationId xmlns:a16="http://schemas.microsoft.com/office/drawing/2014/main" id="{1FC20936-A8CD-4459-9BBE-064EB05C49CB}"/>
                </a:ext>
              </a:extLst>
            </p:cNvPr>
            <p:cNvSpPr/>
            <p:nvPr/>
          </p:nvSpPr>
          <p:spPr>
            <a:xfrm>
              <a:off x="5951789" y="4102186"/>
              <a:ext cx="361946" cy="361946"/>
            </a:xfrm>
            <a:prstGeom prst="plus">
              <a:avLst>
                <a:gd name="adj" fmla="val 33832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13D92F20-B882-4A28-9C69-592CE1F4015A}"/>
                </a:ext>
              </a:extLst>
            </p:cNvPr>
            <p:cNvSpPr/>
            <p:nvPr/>
          </p:nvSpPr>
          <p:spPr>
            <a:xfrm>
              <a:off x="6887271" y="4170657"/>
              <a:ext cx="269968" cy="269968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latin typeface="Cloister Black" panose="00000400000000000000" pitchFamily="2" charset="0"/>
              </a:endParaRPr>
            </a:p>
          </p:txBody>
        </p:sp>
        <p:sp>
          <p:nvSpPr>
            <p:cNvPr id="128" name="Rechteck 127">
              <a:extLst>
                <a:ext uri="{FF2B5EF4-FFF2-40B4-BE49-F238E27FC236}">
                  <a16:creationId xmlns:a16="http://schemas.microsoft.com/office/drawing/2014/main" id="{EE716A52-4C1D-4AE9-BF55-82FC203E58BB}"/>
                </a:ext>
              </a:extLst>
            </p:cNvPr>
            <p:cNvSpPr/>
            <p:nvPr/>
          </p:nvSpPr>
          <p:spPr>
            <a:xfrm>
              <a:off x="4483572" y="4606834"/>
              <a:ext cx="3292242" cy="1741715"/>
            </a:xfrm>
            <a:prstGeom prst="rect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2021925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ünfeck 1">
            <a:extLst>
              <a:ext uri="{FF2B5EF4-FFF2-40B4-BE49-F238E27FC236}">
                <a16:creationId xmlns:a16="http://schemas.microsoft.com/office/drawing/2014/main" id="{7D392165-4EFC-471A-80C8-FD770E47F6F4}"/>
              </a:ext>
            </a:extLst>
          </p:cNvPr>
          <p:cNvSpPr/>
          <p:nvPr/>
        </p:nvSpPr>
        <p:spPr>
          <a:xfrm rot="10800000">
            <a:off x="3413760" y="2483206"/>
            <a:ext cx="982980" cy="1381484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ünfeck 1">
            <a:extLst>
              <a:ext uri="{FF2B5EF4-FFF2-40B4-BE49-F238E27FC236}">
                <a16:creationId xmlns:a16="http://schemas.microsoft.com/office/drawing/2014/main" id="{4A78163B-FD43-4026-9BBA-F022119AA562}"/>
              </a:ext>
            </a:extLst>
          </p:cNvPr>
          <p:cNvSpPr/>
          <p:nvPr/>
        </p:nvSpPr>
        <p:spPr>
          <a:xfrm rot="10800000">
            <a:off x="3482341" y="2579590"/>
            <a:ext cx="845818" cy="1133070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5028B89-AF73-4AC2-A403-028486F92788}"/>
              </a:ext>
            </a:extLst>
          </p:cNvPr>
          <p:cNvSpPr txBox="1"/>
          <p:nvPr/>
        </p:nvSpPr>
        <p:spPr>
          <a:xfrm>
            <a:off x="3413759" y="2773004"/>
            <a:ext cx="876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C000"/>
                </a:solidFill>
                <a:effectLst>
                  <a:reflection blurRad="6350" stA="50000" endA="300" endPos="50000" dist="29997" dir="5400000" sy="-100000" algn="bl" rotWithShape="0"/>
                </a:effectLst>
                <a:latin typeface="Cloister Black" panose="00000400000000000000" pitchFamily="2" charset="0"/>
              </a:rPr>
              <a:t> </a:t>
            </a:r>
            <a:r>
              <a:rPr lang="de-DE" baseline="300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C</a:t>
            </a:r>
            <a:r>
              <a:rPr lang="de-DE" sz="32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K</a:t>
            </a:r>
            <a:r>
              <a:rPr lang="de-DE" baseline="300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g</a:t>
            </a:r>
            <a:endParaRPr lang="de-DE" dirty="0">
              <a:solidFill>
                <a:srgbClr val="FFC000"/>
              </a:solidFill>
              <a:effectLst/>
              <a:latin typeface="Cloister Black" panose="00000400000000000000" pitchFamily="2" charset="0"/>
            </a:endParaRPr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97BC13C6-2F38-41F0-855E-A33D3EBE97D7}"/>
              </a:ext>
            </a:extLst>
          </p:cNvPr>
          <p:cNvSpPr/>
          <p:nvPr/>
        </p:nvSpPr>
        <p:spPr>
          <a:xfrm>
            <a:off x="3441858" y="3311106"/>
            <a:ext cx="561975" cy="516730"/>
          </a:xfrm>
          <a:custGeom>
            <a:avLst/>
            <a:gdLst>
              <a:gd name="connsiteX0" fmla="*/ 0 w 540544"/>
              <a:gd name="connsiteY0" fmla="*/ 0 h 450056"/>
              <a:gd name="connsiteX1" fmla="*/ 409575 w 540544"/>
              <a:gd name="connsiteY1" fmla="*/ 450056 h 450056"/>
              <a:gd name="connsiteX2" fmla="*/ 483394 w 540544"/>
              <a:gd name="connsiteY2" fmla="*/ 414337 h 450056"/>
              <a:gd name="connsiteX3" fmla="*/ 540544 w 540544"/>
              <a:gd name="connsiteY3" fmla="*/ 354806 h 450056"/>
              <a:gd name="connsiteX4" fmla="*/ 535781 w 540544"/>
              <a:gd name="connsiteY4" fmla="*/ 340518 h 450056"/>
              <a:gd name="connsiteX5" fmla="*/ 514350 w 540544"/>
              <a:gd name="connsiteY5" fmla="*/ 342900 h 450056"/>
              <a:gd name="connsiteX6" fmla="*/ 476250 w 540544"/>
              <a:gd name="connsiteY6" fmla="*/ 361950 h 450056"/>
              <a:gd name="connsiteX7" fmla="*/ 419100 w 540544"/>
              <a:gd name="connsiteY7" fmla="*/ 392906 h 450056"/>
              <a:gd name="connsiteX8" fmla="*/ 202406 w 540544"/>
              <a:gd name="connsiteY8" fmla="*/ 161925 h 450056"/>
              <a:gd name="connsiteX9" fmla="*/ 0 w 540544"/>
              <a:gd name="connsiteY9" fmla="*/ 0 h 450056"/>
              <a:gd name="connsiteX0" fmla="*/ 0 w 540544"/>
              <a:gd name="connsiteY0" fmla="*/ 0 h 473868"/>
              <a:gd name="connsiteX1" fmla="*/ 431007 w 540544"/>
              <a:gd name="connsiteY1" fmla="*/ 473868 h 473868"/>
              <a:gd name="connsiteX2" fmla="*/ 483394 w 540544"/>
              <a:gd name="connsiteY2" fmla="*/ 414337 h 473868"/>
              <a:gd name="connsiteX3" fmla="*/ 540544 w 540544"/>
              <a:gd name="connsiteY3" fmla="*/ 354806 h 473868"/>
              <a:gd name="connsiteX4" fmla="*/ 535781 w 540544"/>
              <a:gd name="connsiteY4" fmla="*/ 340518 h 473868"/>
              <a:gd name="connsiteX5" fmla="*/ 514350 w 540544"/>
              <a:gd name="connsiteY5" fmla="*/ 342900 h 473868"/>
              <a:gd name="connsiteX6" fmla="*/ 476250 w 540544"/>
              <a:gd name="connsiteY6" fmla="*/ 361950 h 473868"/>
              <a:gd name="connsiteX7" fmla="*/ 419100 w 540544"/>
              <a:gd name="connsiteY7" fmla="*/ 392906 h 473868"/>
              <a:gd name="connsiteX8" fmla="*/ 202406 w 540544"/>
              <a:gd name="connsiteY8" fmla="*/ 161925 h 473868"/>
              <a:gd name="connsiteX9" fmla="*/ 0 w 540544"/>
              <a:gd name="connsiteY9" fmla="*/ 0 h 473868"/>
              <a:gd name="connsiteX0" fmla="*/ 0 w 540544"/>
              <a:gd name="connsiteY0" fmla="*/ 0 h 473868"/>
              <a:gd name="connsiteX1" fmla="*/ 431007 w 540544"/>
              <a:gd name="connsiteY1" fmla="*/ 473868 h 473868"/>
              <a:gd name="connsiteX2" fmla="*/ 483394 w 540544"/>
              <a:gd name="connsiteY2" fmla="*/ 414337 h 473868"/>
              <a:gd name="connsiteX3" fmla="*/ 540544 w 540544"/>
              <a:gd name="connsiteY3" fmla="*/ 354806 h 473868"/>
              <a:gd name="connsiteX4" fmla="*/ 535781 w 540544"/>
              <a:gd name="connsiteY4" fmla="*/ 340518 h 473868"/>
              <a:gd name="connsiteX5" fmla="*/ 514350 w 540544"/>
              <a:gd name="connsiteY5" fmla="*/ 342900 h 473868"/>
              <a:gd name="connsiteX6" fmla="*/ 476250 w 540544"/>
              <a:gd name="connsiteY6" fmla="*/ 361950 h 473868"/>
              <a:gd name="connsiteX7" fmla="*/ 419100 w 540544"/>
              <a:gd name="connsiteY7" fmla="*/ 392906 h 473868"/>
              <a:gd name="connsiteX8" fmla="*/ 202406 w 540544"/>
              <a:gd name="connsiteY8" fmla="*/ 161925 h 473868"/>
              <a:gd name="connsiteX9" fmla="*/ 88106 w 540544"/>
              <a:gd name="connsiteY9" fmla="*/ 47625 h 473868"/>
              <a:gd name="connsiteX10" fmla="*/ 0 w 540544"/>
              <a:gd name="connsiteY10" fmla="*/ 0 h 473868"/>
              <a:gd name="connsiteX0" fmla="*/ 0 w 561975"/>
              <a:gd name="connsiteY0" fmla="*/ 0 h 485775"/>
              <a:gd name="connsiteX1" fmla="*/ 452438 w 561975"/>
              <a:gd name="connsiteY1" fmla="*/ 485775 h 485775"/>
              <a:gd name="connsiteX2" fmla="*/ 504825 w 561975"/>
              <a:gd name="connsiteY2" fmla="*/ 426244 h 485775"/>
              <a:gd name="connsiteX3" fmla="*/ 561975 w 561975"/>
              <a:gd name="connsiteY3" fmla="*/ 366713 h 485775"/>
              <a:gd name="connsiteX4" fmla="*/ 557212 w 561975"/>
              <a:gd name="connsiteY4" fmla="*/ 352425 h 485775"/>
              <a:gd name="connsiteX5" fmla="*/ 535781 w 561975"/>
              <a:gd name="connsiteY5" fmla="*/ 354807 h 485775"/>
              <a:gd name="connsiteX6" fmla="*/ 497681 w 561975"/>
              <a:gd name="connsiteY6" fmla="*/ 373857 h 485775"/>
              <a:gd name="connsiteX7" fmla="*/ 440531 w 561975"/>
              <a:gd name="connsiteY7" fmla="*/ 404813 h 485775"/>
              <a:gd name="connsiteX8" fmla="*/ 223837 w 561975"/>
              <a:gd name="connsiteY8" fmla="*/ 173832 h 485775"/>
              <a:gd name="connsiteX9" fmla="*/ 109537 w 561975"/>
              <a:gd name="connsiteY9" fmla="*/ 59532 h 485775"/>
              <a:gd name="connsiteX10" fmla="*/ 0 w 561975"/>
              <a:gd name="connsiteY10" fmla="*/ 0 h 485775"/>
              <a:gd name="connsiteX0" fmla="*/ 0 w 561975"/>
              <a:gd name="connsiteY0" fmla="*/ 30955 h 516730"/>
              <a:gd name="connsiteX1" fmla="*/ 452438 w 561975"/>
              <a:gd name="connsiteY1" fmla="*/ 516730 h 516730"/>
              <a:gd name="connsiteX2" fmla="*/ 504825 w 561975"/>
              <a:gd name="connsiteY2" fmla="*/ 457199 h 516730"/>
              <a:gd name="connsiteX3" fmla="*/ 561975 w 561975"/>
              <a:gd name="connsiteY3" fmla="*/ 397668 h 516730"/>
              <a:gd name="connsiteX4" fmla="*/ 557212 w 561975"/>
              <a:gd name="connsiteY4" fmla="*/ 383380 h 516730"/>
              <a:gd name="connsiteX5" fmla="*/ 535781 w 561975"/>
              <a:gd name="connsiteY5" fmla="*/ 385762 h 516730"/>
              <a:gd name="connsiteX6" fmla="*/ 497681 w 561975"/>
              <a:gd name="connsiteY6" fmla="*/ 404812 h 516730"/>
              <a:gd name="connsiteX7" fmla="*/ 440531 w 561975"/>
              <a:gd name="connsiteY7" fmla="*/ 435768 h 516730"/>
              <a:gd name="connsiteX8" fmla="*/ 223837 w 561975"/>
              <a:gd name="connsiteY8" fmla="*/ 204787 h 516730"/>
              <a:gd name="connsiteX9" fmla="*/ 23812 w 561975"/>
              <a:gd name="connsiteY9" fmla="*/ 0 h 516730"/>
              <a:gd name="connsiteX10" fmla="*/ 0 w 561975"/>
              <a:gd name="connsiteY10" fmla="*/ 30955 h 51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61975" h="516730">
                <a:moveTo>
                  <a:pt x="0" y="30955"/>
                </a:moveTo>
                <a:lnTo>
                  <a:pt x="452438" y="516730"/>
                </a:lnTo>
                <a:lnTo>
                  <a:pt x="504825" y="457199"/>
                </a:lnTo>
                <a:lnTo>
                  <a:pt x="561975" y="397668"/>
                </a:lnTo>
                <a:lnTo>
                  <a:pt x="557212" y="383380"/>
                </a:lnTo>
                <a:lnTo>
                  <a:pt x="535781" y="385762"/>
                </a:lnTo>
                <a:lnTo>
                  <a:pt x="497681" y="404812"/>
                </a:lnTo>
                <a:lnTo>
                  <a:pt x="440531" y="435768"/>
                </a:lnTo>
                <a:lnTo>
                  <a:pt x="223837" y="204787"/>
                </a:lnTo>
                <a:cubicBezTo>
                  <a:pt x="188912" y="177006"/>
                  <a:pt x="58737" y="27781"/>
                  <a:pt x="23812" y="0"/>
                </a:cubicBezTo>
                <a:lnTo>
                  <a:pt x="0" y="3095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688FD924-9A15-4645-AD26-A126A6238267}"/>
              </a:ext>
            </a:extLst>
          </p:cNvPr>
          <p:cNvSpPr/>
          <p:nvPr/>
        </p:nvSpPr>
        <p:spPr>
          <a:xfrm>
            <a:off x="3432334" y="2513387"/>
            <a:ext cx="121444" cy="812007"/>
          </a:xfrm>
          <a:custGeom>
            <a:avLst/>
            <a:gdLst>
              <a:gd name="connsiteX0" fmla="*/ 85725 w 121444"/>
              <a:gd name="connsiteY0" fmla="*/ 0 h 812007"/>
              <a:gd name="connsiteX1" fmla="*/ 121444 w 121444"/>
              <a:gd name="connsiteY1" fmla="*/ 52388 h 812007"/>
              <a:gd name="connsiteX2" fmla="*/ 40481 w 121444"/>
              <a:gd name="connsiteY2" fmla="*/ 685800 h 812007"/>
              <a:gd name="connsiteX3" fmla="*/ 28575 w 121444"/>
              <a:gd name="connsiteY3" fmla="*/ 783432 h 812007"/>
              <a:gd name="connsiteX4" fmla="*/ 0 w 121444"/>
              <a:gd name="connsiteY4" fmla="*/ 812007 h 812007"/>
              <a:gd name="connsiteX5" fmla="*/ 85725 w 121444"/>
              <a:gd name="connsiteY5" fmla="*/ 0 h 812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444" h="812007">
                <a:moveTo>
                  <a:pt x="85725" y="0"/>
                </a:moveTo>
                <a:lnTo>
                  <a:pt x="121444" y="52388"/>
                </a:lnTo>
                <a:lnTo>
                  <a:pt x="40481" y="685800"/>
                </a:lnTo>
                <a:lnTo>
                  <a:pt x="28575" y="783432"/>
                </a:lnTo>
                <a:lnTo>
                  <a:pt x="0" y="812007"/>
                </a:lnTo>
                <a:lnTo>
                  <a:pt x="85725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FA067A97-4E2A-41FC-ACA9-9323294A3E34}"/>
              </a:ext>
            </a:extLst>
          </p:cNvPr>
          <p:cNvCxnSpPr>
            <a:cxnSpLocks/>
            <a:stCxn id="3" idx="4"/>
            <a:endCxn id="2" idx="4"/>
          </p:cNvCxnSpPr>
          <p:nvPr/>
        </p:nvCxnSpPr>
        <p:spPr>
          <a:xfrm flipH="1">
            <a:off x="4223479" y="2483206"/>
            <a:ext cx="51606" cy="96384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85000"/>
                    <a:alpha val="40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E14C6D94-E667-4B70-9BC4-CE10843C1A6B}"/>
              </a:ext>
            </a:extLst>
          </p:cNvPr>
          <p:cNvCxnSpPr>
            <a:cxnSpLocks/>
            <a:stCxn id="3" idx="0"/>
          </p:cNvCxnSpPr>
          <p:nvPr/>
        </p:nvCxnSpPr>
        <p:spPr>
          <a:xfrm flipH="1" flipV="1">
            <a:off x="4328160" y="3273006"/>
            <a:ext cx="68580" cy="64004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85000"/>
                    <a:alpha val="40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B23677D9-CAF0-4772-9FFB-818D1892A660}"/>
              </a:ext>
            </a:extLst>
          </p:cNvPr>
          <p:cNvSpPr/>
          <p:nvPr/>
        </p:nvSpPr>
        <p:spPr>
          <a:xfrm>
            <a:off x="3534728" y="2515923"/>
            <a:ext cx="700086" cy="45719"/>
          </a:xfrm>
          <a:custGeom>
            <a:avLst/>
            <a:gdLst>
              <a:gd name="connsiteX0" fmla="*/ 690562 w 690562"/>
              <a:gd name="connsiteY0" fmla="*/ 0 h 52388"/>
              <a:gd name="connsiteX1" fmla="*/ 671512 w 690562"/>
              <a:gd name="connsiteY1" fmla="*/ 52388 h 52388"/>
              <a:gd name="connsiteX2" fmla="*/ 23812 w 690562"/>
              <a:gd name="connsiteY2" fmla="*/ 50006 h 52388"/>
              <a:gd name="connsiteX3" fmla="*/ 0 w 690562"/>
              <a:gd name="connsiteY3" fmla="*/ 11906 h 52388"/>
              <a:gd name="connsiteX4" fmla="*/ 690562 w 690562"/>
              <a:gd name="connsiteY4" fmla="*/ 0 h 52388"/>
              <a:gd name="connsiteX0" fmla="*/ 673893 w 673893"/>
              <a:gd name="connsiteY0" fmla="*/ 16669 h 40482"/>
              <a:gd name="connsiteX1" fmla="*/ 671512 w 673893"/>
              <a:gd name="connsiteY1" fmla="*/ 40482 h 40482"/>
              <a:gd name="connsiteX2" fmla="*/ 23812 w 673893"/>
              <a:gd name="connsiteY2" fmla="*/ 38100 h 40482"/>
              <a:gd name="connsiteX3" fmla="*/ 0 w 673893"/>
              <a:gd name="connsiteY3" fmla="*/ 0 h 40482"/>
              <a:gd name="connsiteX4" fmla="*/ 673893 w 673893"/>
              <a:gd name="connsiteY4" fmla="*/ 16669 h 40482"/>
              <a:gd name="connsiteX0" fmla="*/ 661986 w 661986"/>
              <a:gd name="connsiteY0" fmla="*/ 2381 h 26194"/>
              <a:gd name="connsiteX1" fmla="*/ 659605 w 661986"/>
              <a:gd name="connsiteY1" fmla="*/ 26194 h 26194"/>
              <a:gd name="connsiteX2" fmla="*/ 11905 w 661986"/>
              <a:gd name="connsiteY2" fmla="*/ 23812 h 26194"/>
              <a:gd name="connsiteX3" fmla="*/ 0 w 661986"/>
              <a:gd name="connsiteY3" fmla="*/ 0 h 26194"/>
              <a:gd name="connsiteX4" fmla="*/ 661986 w 661986"/>
              <a:gd name="connsiteY4" fmla="*/ 2381 h 26194"/>
              <a:gd name="connsiteX0" fmla="*/ 681036 w 681036"/>
              <a:gd name="connsiteY0" fmla="*/ 0 h 30957"/>
              <a:gd name="connsiteX1" fmla="*/ 659605 w 681036"/>
              <a:gd name="connsiteY1" fmla="*/ 30957 h 30957"/>
              <a:gd name="connsiteX2" fmla="*/ 11905 w 681036"/>
              <a:gd name="connsiteY2" fmla="*/ 28575 h 30957"/>
              <a:gd name="connsiteX3" fmla="*/ 0 w 681036"/>
              <a:gd name="connsiteY3" fmla="*/ 4763 h 30957"/>
              <a:gd name="connsiteX4" fmla="*/ 681036 w 681036"/>
              <a:gd name="connsiteY4" fmla="*/ 0 h 30957"/>
              <a:gd name="connsiteX0" fmla="*/ 700086 w 700086"/>
              <a:gd name="connsiteY0" fmla="*/ 0 h 30957"/>
              <a:gd name="connsiteX1" fmla="*/ 678655 w 700086"/>
              <a:gd name="connsiteY1" fmla="*/ 30957 h 30957"/>
              <a:gd name="connsiteX2" fmla="*/ 30955 w 700086"/>
              <a:gd name="connsiteY2" fmla="*/ 28575 h 30957"/>
              <a:gd name="connsiteX3" fmla="*/ 0 w 700086"/>
              <a:gd name="connsiteY3" fmla="*/ 4763 h 30957"/>
              <a:gd name="connsiteX4" fmla="*/ 700086 w 700086"/>
              <a:gd name="connsiteY4" fmla="*/ 0 h 30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0086" h="30957">
                <a:moveTo>
                  <a:pt x="700086" y="0"/>
                </a:moveTo>
                <a:lnTo>
                  <a:pt x="678655" y="30957"/>
                </a:lnTo>
                <a:lnTo>
                  <a:pt x="30955" y="28575"/>
                </a:lnTo>
                <a:lnTo>
                  <a:pt x="0" y="4763"/>
                </a:lnTo>
                <a:lnTo>
                  <a:pt x="700086" y="0"/>
                </a:lnTo>
                <a:close/>
              </a:path>
            </a:pathLst>
          </a:cu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Freihandform: Form 19">
            <a:extLst>
              <a:ext uri="{FF2B5EF4-FFF2-40B4-BE49-F238E27FC236}">
                <a16:creationId xmlns:a16="http://schemas.microsoft.com/office/drawing/2014/main" id="{0D8FCC6D-95ED-4410-ABD9-D7EFA6211960}"/>
              </a:ext>
            </a:extLst>
          </p:cNvPr>
          <p:cNvSpPr/>
          <p:nvPr/>
        </p:nvSpPr>
        <p:spPr>
          <a:xfrm>
            <a:off x="4237196" y="2534819"/>
            <a:ext cx="140494" cy="752475"/>
          </a:xfrm>
          <a:custGeom>
            <a:avLst/>
            <a:gdLst>
              <a:gd name="connsiteX0" fmla="*/ 0 w 140494"/>
              <a:gd name="connsiteY0" fmla="*/ 45243 h 752475"/>
              <a:gd name="connsiteX1" fmla="*/ 28575 w 140494"/>
              <a:gd name="connsiteY1" fmla="*/ 0 h 752475"/>
              <a:gd name="connsiteX2" fmla="*/ 140494 w 140494"/>
              <a:gd name="connsiteY2" fmla="*/ 752475 h 752475"/>
              <a:gd name="connsiteX3" fmla="*/ 107157 w 140494"/>
              <a:gd name="connsiteY3" fmla="*/ 721518 h 752475"/>
              <a:gd name="connsiteX4" fmla="*/ 0 w 140494"/>
              <a:gd name="connsiteY4" fmla="*/ 45243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494" h="752475">
                <a:moveTo>
                  <a:pt x="0" y="45243"/>
                </a:moveTo>
                <a:lnTo>
                  <a:pt x="28575" y="0"/>
                </a:lnTo>
                <a:lnTo>
                  <a:pt x="140494" y="752475"/>
                </a:lnTo>
                <a:lnTo>
                  <a:pt x="107157" y="721518"/>
                </a:lnTo>
                <a:lnTo>
                  <a:pt x="0" y="45243"/>
                </a:lnTo>
                <a:close/>
              </a:path>
            </a:pathLst>
          </a:cu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Gleichschenkliges Dreieck 33">
            <a:extLst>
              <a:ext uri="{FF2B5EF4-FFF2-40B4-BE49-F238E27FC236}">
                <a16:creationId xmlns:a16="http://schemas.microsoft.com/office/drawing/2014/main" id="{4D37CE5F-A5DD-4175-9D96-83AF6FC2AD51}"/>
              </a:ext>
            </a:extLst>
          </p:cNvPr>
          <p:cNvSpPr/>
          <p:nvPr/>
        </p:nvSpPr>
        <p:spPr>
          <a:xfrm rot="10800000">
            <a:off x="3848734" y="3563668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8" name="Gleichschenkliges Dreieck 33">
            <a:extLst>
              <a:ext uri="{FF2B5EF4-FFF2-40B4-BE49-F238E27FC236}">
                <a16:creationId xmlns:a16="http://schemas.microsoft.com/office/drawing/2014/main" id="{3EB210AE-A09D-40E4-AC74-A8D8A728BC55}"/>
              </a:ext>
            </a:extLst>
          </p:cNvPr>
          <p:cNvSpPr/>
          <p:nvPr/>
        </p:nvSpPr>
        <p:spPr>
          <a:xfrm rot="7654672">
            <a:off x="4230269" y="3159171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9" name="Gleichschenkliges Dreieck 33">
            <a:extLst>
              <a:ext uri="{FF2B5EF4-FFF2-40B4-BE49-F238E27FC236}">
                <a16:creationId xmlns:a16="http://schemas.microsoft.com/office/drawing/2014/main" id="{30C95BB9-5FAA-4E5F-896E-7938A1E490A7}"/>
              </a:ext>
            </a:extLst>
          </p:cNvPr>
          <p:cNvSpPr/>
          <p:nvPr/>
        </p:nvSpPr>
        <p:spPr>
          <a:xfrm rot="2512885">
            <a:off x="4126840" y="2551595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0" name="Gleichschenkliges Dreieck 33">
            <a:extLst>
              <a:ext uri="{FF2B5EF4-FFF2-40B4-BE49-F238E27FC236}">
                <a16:creationId xmlns:a16="http://schemas.microsoft.com/office/drawing/2014/main" id="{711BC43D-F1FB-4CA2-AF78-4138B9E23571}"/>
              </a:ext>
            </a:extLst>
          </p:cNvPr>
          <p:cNvSpPr/>
          <p:nvPr/>
        </p:nvSpPr>
        <p:spPr>
          <a:xfrm rot="19087115" flipH="1">
            <a:off x="3568396" y="2551596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1" name="Gleichschenkliges Dreieck 33">
            <a:extLst>
              <a:ext uri="{FF2B5EF4-FFF2-40B4-BE49-F238E27FC236}">
                <a16:creationId xmlns:a16="http://schemas.microsoft.com/office/drawing/2014/main" id="{58076859-D4D2-414E-9D40-D758AF5DA187}"/>
              </a:ext>
            </a:extLst>
          </p:cNvPr>
          <p:cNvSpPr/>
          <p:nvPr/>
        </p:nvSpPr>
        <p:spPr>
          <a:xfrm rot="13945328" flipH="1">
            <a:off x="3487812" y="3167777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131A7EA8-B713-4FD8-9C79-C1123783B2F6}"/>
              </a:ext>
            </a:extLst>
          </p:cNvPr>
          <p:cNvGrpSpPr/>
          <p:nvPr/>
        </p:nvGrpSpPr>
        <p:grpSpPr>
          <a:xfrm>
            <a:off x="5445156" y="1209948"/>
            <a:ext cx="3011279" cy="4232060"/>
            <a:chOff x="6459304" y="2635236"/>
            <a:chExt cx="982980" cy="1381484"/>
          </a:xfrm>
        </p:grpSpPr>
        <p:sp>
          <p:nvSpPr>
            <p:cNvPr id="42" name="Fünfeck 1">
              <a:extLst>
                <a:ext uri="{FF2B5EF4-FFF2-40B4-BE49-F238E27FC236}">
                  <a16:creationId xmlns:a16="http://schemas.microsoft.com/office/drawing/2014/main" id="{014BFDFC-EA3B-4CD3-882B-9AFCCAB61532}"/>
                </a:ext>
              </a:extLst>
            </p:cNvPr>
            <p:cNvSpPr/>
            <p:nvPr/>
          </p:nvSpPr>
          <p:spPr>
            <a:xfrm rot="10800000">
              <a:off x="6459304" y="2635236"/>
              <a:ext cx="982980" cy="138148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Fünfeck 1">
              <a:extLst>
                <a:ext uri="{FF2B5EF4-FFF2-40B4-BE49-F238E27FC236}">
                  <a16:creationId xmlns:a16="http://schemas.microsoft.com/office/drawing/2014/main" id="{3288C9CD-B3DD-4249-BC99-71C5633D2963}"/>
                </a:ext>
              </a:extLst>
            </p:cNvPr>
            <p:cNvSpPr/>
            <p:nvPr/>
          </p:nvSpPr>
          <p:spPr>
            <a:xfrm rot="10800000">
              <a:off x="6525790" y="2733983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" name="Fünfeck 1">
              <a:extLst>
                <a:ext uri="{FF2B5EF4-FFF2-40B4-BE49-F238E27FC236}">
                  <a16:creationId xmlns:a16="http://schemas.microsoft.com/office/drawing/2014/main" id="{FD38EF0C-D3EB-4F53-80C9-5CA96034101A}"/>
                </a:ext>
              </a:extLst>
            </p:cNvPr>
            <p:cNvSpPr/>
            <p:nvPr/>
          </p:nvSpPr>
          <p:spPr>
            <a:xfrm rot="10800000">
              <a:off x="6527885" y="2731620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cubicBezTo>
                    <a:pt x="204311" y="293291"/>
                    <a:pt x="289559" y="144265"/>
                    <a:pt x="434339" y="0"/>
                  </a:cubicBezTo>
                  <a:cubicBezTo>
                    <a:pt x="571499" y="144265"/>
                    <a:pt x="682464" y="302817"/>
                    <a:pt x="845818" y="432794"/>
                  </a:cubicBezTo>
                  <a:cubicBezTo>
                    <a:pt x="818545" y="666219"/>
                    <a:pt x="767458" y="897264"/>
                    <a:pt x="763998" y="1133070"/>
                  </a:cubicBezTo>
                  <a:cubicBezTo>
                    <a:pt x="544225" y="1111638"/>
                    <a:pt x="336359" y="1106876"/>
                    <a:pt x="104680" y="1133070"/>
                  </a:cubicBezTo>
                  <a:cubicBezTo>
                    <a:pt x="93600" y="902026"/>
                    <a:pt x="34893" y="666219"/>
                    <a:pt x="0" y="43279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D8D4AEFB-6F93-458C-A6A8-15F00A6F1B4F}"/>
                </a:ext>
              </a:extLst>
            </p:cNvPr>
            <p:cNvSpPr txBox="1"/>
            <p:nvPr/>
          </p:nvSpPr>
          <p:spPr>
            <a:xfrm>
              <a:off x="6484890" y="2882391"/>
              <a:ext cx="876300" cy="6078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dirty="0">
                  <a:solidFill>
                    <a:srgbClr val="FFC000"/>
                  </a:solidFill>
                  <a:effectLst>
                    <a:reflection blurRad="6350" stA="50000" endA="300" endPos="50000" dist="29997" dir="5400000" sy="-100000" algn="bl" rotWithShape="0"/>
                  </a:effectLst>
                  <a:latin typeface="Cloister Black" panose="00000400000000000000" pitchFamily="2" charset="0"/>
                </a:rPr>
                <a:t> </a:t>
              </a:r>
              <a:r>
                <a:rPr lang="de-DE" sz="72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C</a:t>
              </a:r>
              <a:r>
                <a:rPr lang="de-DE" sz="115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K</a:t>
              </a:r>
              <a:r>
                <a:rPr lang="de-DE" sz="72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g</a:t>
              </a:r>
              <a:endParaRPr lang="de-DE" dirty="0">
                <a:solidFill>
                  <a:srgbClr val="FFC000"/>
                </a:solidFill>
                <a:effectLst/>
                <a:latin typeface="Cloister Black" panose="00000400000000000000" pitchFamily="2" charset="0"/>
              </a:endParaRPr>
            </a:p>
          </p:txBody>
        </p:sp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514D66FA-60F8-4A43-B366-92B7D1E78651}"/>
                </a:ext>
              </a:extLst>
            </p:cNvPr>
            <p:cNvSpPr/>
            <p:nvPr/>
          </p:nvSpPr>
          <p:spPr>
            <a:xfrm>
              <a:off x="6487402" y="3463136"/>
              <a:ext cx="561975" cy="516730"/>
            </a:xfrm>
            <a:custGeom>
              <a:avLst/>
              <a:gdLst>
                <a:gd name="connsiteX0" fmla="*/ 0 w 540544"/>
                <a:gd name="connsiteY0" fmla="*/ 0 h 450056"/>
                <a:gd name="connsiteX1" fmla="*/ 409575 w 540544"/>
                <a:gd name="connsiteY1" fmla="*/ 450056 h 450056"/>
                <a:gd name="connsiteX2" fmla="*/ 483394 w 540544"/>
                <a:gd name="connsiteY2" fmla="*/ 414337 h 450056"/>
                <a:gd name="connsiteX3" fmla="*/ 540544 w 540544"/>
                <a:gd name="connsiteY3" fmla="*/ 354806 h 450056"/>
                <a:gd name="connsiteX4" fmla="*/ 535781 w 540544"/>
                <a:gd name="connsiteY4" fmla="*/ 340518 h 450056"/>
                <a:gd name="connsiteX5" fmla="*/ 514350 w 540544"/>
                <a:gd name="connsiteY5" fmla="*/ 342900 h 450056"/>
                <a:gd name="connsiteX6" fmla="*/ 476250 w 540544"/>
                <a:gd name="connsiteY6" fmla="*/ 361950 h 450056"/>
                <a:gd name="connsiteX7" fmla="*/ 419100 w 540544"/>
                <a:gd name="connsiteY7" fmla="*/ 392906 h 450056"/>
                <a:gd name="connsiteX8" fmla="*/ 202406 w 540544"/>
                <a:gd name="connsiteY8" fmla="*/ 161925 h 450056"/>
                <a:gd name="connsiteX9" fmla="*/ 0 w 540544"/>
                <a:gd name="connsiteY9" fmla="*/ 0 h 450056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0 w 540544"/>
                <a:gd name="connsiteY9" fmla="*/ 0 h 473868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88106 w 540544"/>
                <a:gd name="connsiteY9" fmla="*/ 47625 h 473868"/>
                <a:gd name="connsiteX10" fmla="*/ 0 w 540544"/>
                <a:gd name="connsiteY10" fmla="*/ 0 h 473868"/>
                <a:gd name="connsiteX0" fmla="*/ 0 w 561975"/>
                <a:gd name="connsiteY0" fmla="*/ 0 h 485775"/>
                <a:gd name="connsiteX1" fmla="*/ 452438 w 561975"/>
                <a:gd name="connsiteY1" fmla="*/ 485775 h 485775"/>
                <a:gd name="connsiteX2" fmla="*/ 504825 w 561975"/>
                <a:gd name="connsiteY2" fmla="*/ 426244 h 485775"/>
                <a:gd name="connsiteX3" fmla="*/ 561975 w 561975"/>
                <a:gd name="connsiteY3" fmla="*/ 366713 h 485775"/>
                <a:gd name="connsiteX4" fmla="*/ 557212 w 561975"/>
                <a:gd name="connsiteY4" fmla="*/ 352425 h 485775"/>
                <a:gd name="connsiteX5" fmla="*/ 535781 w 561975"/>
                <a:gd name="connsiteY5" fmla="*/ 354807 h 485775"/>
                <a:gd name="connsiteX6" fmla="*/ 497681 w 561975"/>
                <a:gd name="connsiteY6" fmla="*/ 373857 h 485775"/>
                <a:gd name="connsiteX7" fmla="*/ 440531 w 561975"/>
                <a:gd name="connsiteY7" fmla="*/ 404813 h 485775"/>
                <a:gd name="connsiteX8" fmla="*/ 223837 w 561975"/>
                <a:gd name="connsiteY8" fmla="*/ 173832 h 485775"/>
                <a:gd name="connsiteX9" fmla="*/ 109537 w 561975"/>
                <a:gd name="connsiteY9" fmla="*/ 59532 h 485775"/>
                <a:gd name="connsiteX10" fmla="*/ 0 w 561975"/>
                <a:gd name="connsiteY10" fmla="*/ 0 h 485775"/>
                <a:gd name="connsiteX0" fmla="*/ 0 w 561975"/>
                <a:gd name="connsiteY0" fmla="*/ 30955 h 516730"/>
                <a:gd name="connsiteX1" fmla="*/ 452438 w 561975"/>
                <a:gd name="connsiteY1" fmla="*/ 516730 h 516730"/>
                <a:gd name="connsiteX2" fmla="*/ 504825 w 561975"/>
                <a:gd name="connsiteY2" fmla="*/ 457199 h 516730"/>
                <a:gd name="connsiteX3" fmla="*/ 561975 w 561975"/>
                <a:gd name="connsiteY3" fmla="*/ 397668 h 516730"/>
                <a:gd name="connsiteX4" fmla="*/ 557212 w 561975"/>
                <a:gd name="connsiteY4" fmla="*/ 383380 h 516730"/>
                <a:gd name="connsiteX5" fmla="*/ 535781 w 561975"/>
                <a:gd name="connsiteY5" fmla="*/ 385762 h 516730"/>
                <a:gd name="connsiteX6" fmla="*/ 497681 w 561975"/>
                <a:gd name="connsiteY6" fmla="*/ 404812 h 516730"/>
                <a:gd name="connsiteX7" fmla="*/ 440531 w 561975"/>
                <a:gd name="connsiteY7" fmla="*/ 435768 h 516730"/>
                <a:gd name="connsiteX8" fmla="*/ 223837 w 561975"/>
                <a:gd name="connsiteY8" fmla="*/ 204787 h 516730"/>
                <a:gd name="connsiteX9" fmla="*/ 23812 w 561975"/>
                <a:gd name="connsiteY9" fmla="*/ 0 h 516730"/>
                <a:gd name="connsiteX10" fmla="*/ 0 w 561975"/>
                <a:gd name="connsiteY10" fmla="*/ 30955 h 51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1975" h="516730">
                  <a:moveTo>
                    <a:pt x="0" y="30955"/>
                  </a:moveTo>
                  <a:lnTo>
                    <a:pt x="452438" y="516730"/>
                  </a:lnTo>
                  <a:lnTo>
                    <a:pt x="504825" y="457199"/>
                  </a:lnTo>
                  <a:lnTo>
                    <a:pt x="561975" y="397668"/>
                  </a:lnTo>
                  <a:lnTo>
                    <a:pt x="557212" y="383380"/>
                  </a:lnTo>
                  <a:lnTo>
                    <a:pt x="535781" y="385762"/>
                  </a:lnTo>
                  <a:lnTo>
                    <a:pt x="497681" y="404812"/>
                  </a:lnTo>
                  <a:lnTo>
                    <a:pt x="440531" y="435768"/>
                  </a:lnTo>
                  <a:lnTo>
                    <a:pt x="223837" y="204787"/>
                  </a:lnTo>
                  <a:cubicBezTo>
                    <a:pt x="188912" y="177006"/>
                    <a:pt x="58737" y="27781"/>
                    <a:pt x="23812" y="0"/>
                  </a:cubicBezTo>
                  <a:lnTo>
                    <a:pt x="0" y="309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BC1B1414-9E45-4113-9FED-BAB08D41A179}"/>
                </a:ext>
              </a:extLst>
            </p:cNvPr>
            <p:cNvSpPr/>
            <p:nvPr/>
          </p:nvSpPr>
          <p:spPr>
            <a:xfrm>
              <a:off x="6477878" y="2665417"/>
              <a:ext cx="121444" cy="812007"/>
            </a:xfrm>
            <a:custGeom>
              <a:avLst/>
              <a:gdLst>
                <a:gd name="connsiteX0" fmla="*/ 85725 w 121444"/>
                <a:gd name="connsiteY0" fmla="*/ 0 h 812007"/>
                <a:gd name="connsiteX1" fmla="*/ 121444 w 121444"/>
                <a:gd name="connsiteY1" fmla="*/ 52388 h 812007"/>
                <a:gd name="connsiteX2" fmla="*/ 40481 w 121444"/>
                <a:gd name="connsiteY2" fmla="*/ 685800 h 812007"/>
                <a:gd name="connsiteX3" fmla="*/ 28575 w 121444"/>
                <a:gd name="connsiteY3" fmla="*/ 783432 h 812007"/>
                <a:gd name="connsiteX4" fmla="*/ 0 w 121444"/>
                <a:gd name="connsiteY4" fmla="*/ 812007 h 812007"/>
                <a:gd name="connsiteX5" fmla="*/ 85725 w 121444"/>
                <a:gd name="connsiteY5" fmla="*/ 0 h 81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444" h="812007">
                  <a:moveTo>
                    <a:pt x="85725" y="0"/>
                  </a:moveTo>
                  <a:lnTo>
                    <a:pt x="121444" y="52388"/>
                  </a:lnTo>
                  <a:lnTo>
                    <a:pt x="40481" y="685800"/>
                  </a:lnTo>
                  <a:lnTo>
                    <a:pt x="28575" y="783432"/>
                  </a:lnTo>
                  <a:lnTo>
                    <a:pt x="0" y="812007"/>
                  </a:lnTo>
                  <a:lnTo>
                    <a:pt x="8572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7" name="Gerader Verbinder 46">
              <a:extLst>
                <a:ext uri="{FF2B5EF4-FFF2-40B4-BE49-F238E27FC236}">
                  <a16:creationId xmlns:a16="http://schemas.microsoft.com/office/drawing/2014/main" id="{06FD7261-E5A8-4B42-8C3B-F566DA92E8E9}"/>
                </a:ext>
              </a:extLst>
            </p:cNvPr>
            <p:cNvCxnSpPr>
              <a:cxnSpLocks/>
              <a:stCxn id="42" idx="4"/>
              <a:endCxn id="43" idx="4"/>
            </p:cNvCxnSpPr>
            <p:nvPr/>
          </p:nvCxnSpPr>
          <p:spPr>
            <a:xfrm flipH="1">
              <a:off x="7269023" y="2635236"/>
              <a:ext cx="51606" cy="9638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r Verbinder 47">
              <a:extLst>
                <a:ext uri="{FF2B5EF4-FFF2-40B4-BE49-F238E27FC236}">
                  <a16:creationId xmlns:a16="http://schemas.microsoft.com/office/drawing/2014/main" id="{FA3B4761-1353-48E4-9943-650E4EDDE37E}"/>
                </a:ext>
              </a:extLst>
            </p:cNvPr>
            <p:cNvCxnSpPr>
              <a:cxnSpLocks/>
              <a:stCxn id="42" idx="0"/>
            </p:cNvCxnSpPr>
            <p:nvPr/>
          </p:nvCxnSpPr>
          <p:spPr>
            <a:xfrm flipH="1" flipV="1">
              <a:off x="7373704" y="3425036"/>
              <a:ext cx="68580" cy="6400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6F151744-C0D9-4A05-B87E-9FF6073A7CF6}"/>
                </a:ext>
              </a:extLst>
            </p:cNvPr>
            <p:cNvSpPr/>
            <p:nvPr/>
          </p:nvSpPr>
          <p:spPr>
            <a:xfrm>
              <a:off x="6580272" y="2667953"/>
              <a:ext cx="700086" cy="45719"/>
            </a:xfrm>
            <a:custGeom>
              <a:avLst/>
              <a:gdLst>
                <a:gd name="connsiteX0" fmla="*/ 690562 w 690562"/>
                <a:gd name="connsiteY0" fmla="*/ 0 h 52388"/>
                <a:gd name="connsiteX1" fmla="*/ 671512 w 690562"/>
                <a:gd name="connsiteY1" fmla="*/ 52388 h 52388"/>
                <a:gd name="connsiteX2" fmla="*/ 23812 w 690562"/>
                <a:gd name="connsiteY2" fmla="*/ 50006 h 52388"/>
                <a:gd name="connsiteX3" fmla="*/ 0 w 690562"/>
                <a:gd name="connsiteY3" fmla="*/ 11906 h 52388"/>
                <a:gd name="connsiteX4" fmla="*/ 690562 w 690562"/>
                <a:gd name="connsiteY4" fmla="*/ 0 h 52388"/>
                <a:gd name="connsiteX0" fmla="*/ 673893 w 673893"/>
                <a:gd name="connsiteY0" fmla="*/ 16669 h 40482"/>
                <a:gd name="connsiteX1" fmla="*/ 671512 w 673893"/>
                <a:gd name="connsiteY1" fmla="*/ 40482 h 40482"/>
                <a:gd name="connsiteX2" fmla="*/ 23812 w 673893"/>
                <a:gd name="connsiteY2" fmla="*/ 38100 h 40482"/>
                <a:gd name="connsiteX3" fmla="*/ 0 w 673893"/>
                <a:gd name="connsiteY3" fmla="*/ 0 h 40482"/>
                <a:gd name="connsiteX4" fmla="*/ 673893 w 673893"/>
                <a:gd name="connsiteY4" fmla="*/ 16669 h 40482"/>
                <a:gd name="connsiteX0" fmla="*/ 661986 w 661986"/>
                <a:gd name="connsiteY0" fmla="*/ 2381 h 26194"/>
                <a:gd name="connsiteX1" fmla="*/ 659605 w 661986"/>
                <a:gd name="connsiteY1" fmla="*/ 26194 h 26194"/>
                <a:gd name="connsiteX2" fmla="*/ 11905 w 661986"/>
                <a:gd name="connsiteY2" fmla="*/ 23812 h 26194"/>
                <a:gd name="connsiteX3" fmla="*/ 0 w 661986"/>
                <a:gd name="connsiteY3" fmla="*/ 0 h 26194"/>
                <a:gd name="connsiteX4" fmla="*/ 661986 w 661986"/>
                <a:gd name="connsiteY4" fmla="*/ 2381 h 26194"/>
                <a:gd name="connsiteX0" fmla="*/ 681036 w 681036"/>
                <a:gd name="connsiteY0" fmla="*/ 0 h 30957"/>
                <a:gd name="connsiteX1" fmla="*/ 659605 w 681036"/>
                <a:gd name="connsiteY1" fmla="*/ 30957 h 30957"/>
                <a:gd name="connsiteX2" fmla="*/ 11905 w 681036"/>
                <a:gd name="connsiteY2" fmla="*/ 28575 h 30957"/>
                <a:gd name="connsiteX3" fmla="*/ 0 w 681036"/>
                <a:gd name="connsiteY3" fmla="*/ 4763 h 30957"/>
                <a:gd name="connsiteX4" fmla="*/ 681036 w 681036"/>
                <a:gd name="connsiteY4" fmla="*/ 0 h 30957"/>
                <a:gd name="connsiteX0" fmla="*/ 700086 w 700086"/>
                <a:gd name="connsiteY0" fmla="*/ 0 h 30957"/>
                <a:gd name="connsiteX1" fmla="*/ 678655 w 700086"/>
                <a:gd name="connsiteY1" fmla="*/ 30957 h 30957"/>
                <a:gd name="connsiteX2" fmla="*/ 30955 w 700086"/>
                <a:gd name="connsiteY2" fmla="*/ 28575 h 30957"/>
                <a:gd name="connsiteX3" fmla="*/ 0 w 700086"/>
                <a:gd name="connsiteY3" fmla="*/ 4763 h 30957"/>
                <a:gd name="connsiteX4" fmla="*/ 700086 w 700086"/>
                <a:gd name="connsiteY4" fmla="*/ 0 h 30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0086" h="30957">
                  <a:moveTo>
                    <a:pt x="700086" y="0"/>
                  </a:moveTo>
                  <a:lnTo>
                    <a:pt x="678655" y="30957"/>
                  </a:lnTo>
                  <a:lnTo>
                    <a:pt x="30955" y="28575"/>
                  </a:lnTo>
                  <a:lnTo>
                    <a:pt x="0" y="4763"/>
                  </a:lnTo>
                  <a:lnTo>
                    <a:pt x="70008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Freihandform: Form 49">
              <a:extLst>
                <a:ext uri="{FF2B5EF4-FFF2-40B4-BE49-F238E27FC236}">
                  <a16:creationId xmlns:a16="http://schemas.microsoft.com/office/drawing/2014/main" id="{C9FF488B-C3C6-4492-81E0-E880B9827852}"/>
                </a:ext>
              </a:extLst>
            </p:cNvPr>
            <p:cNvSpPr/>
            <p:nvPr/>
          </p:nvSpPr>
          <p:spPr>
            <a:xfrm>
              <a:off x="7282740" y="2686849"/>
              <a:ext cx="140494" cy="752475"/>
            </a:xfrm>
            <a:custGeom>
              <a:avLst/>
              <a:gdLst>
                <a:gd name="connsiteX0" fmla="*/ 0 w 140494"/>
                <a:gd name="connsiteY0" fmla="*/ 45243 h 752475"/>
                <a:gd name="connsiteX1" fmla="*/ 28575 w 140494"/>
                <a:gd name="connsiteY1" fmla="*/ 0 h 752475"/>
                <a:gd name="connsiteX2" fmla="*/ 140494 w 140494"/>
                <a:gd name="connsiteY2" fmla="*/ 752475 h 752475"/>
                <a:gd name="connsiteX3" fmla="*/ 107157 w 140494"/>
                <a:gd name="connsiteY3" fmla="*/ 721518 h 752475"/>
                <a:gd name="connsiteX4" fmla="*/ 0 w 140494"/>
                <a:gd name="connsiteY4" fmla="*/ 45243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752475">
                  <a:moveTo>
                    <a:pt x="0" y="45243"/>
                  </a:moveTo>
                  <a:lnTo>
                    <a:pt x="28575" y="0"/>
                  </a:lnTo>
                  <a:lnTo>
                    <a:pt x="140494" y="752475"/>
                  </a:lnTo>
                  <a:lnTo>
                    <a:pt x="107157" y="721518"/>
                  </a:lnTo>
                  <a:lnTo>
                    <a:pt x="0" y="4524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1" name="Gruppieren 70">
            <a:extLst>
              <a:ext uri="{FF2B5EF4-FFF2-40B4-BE49-F238E27FC236}">
                <a16:creationId xmlns:a16="http://schemas.microsoft.com/office/drawing/2014/main" id="{E75BA5BB-C3DD-4EA8-AEDF-5A12E96CAEA2}"/>
              </a:ext>
            </a:extLst>
          </p:cNvPr>
          <p:cNvGrpSpPr/>
          <p:nvPr/>
        </p:nvGrpSpPr>
        <p:grpSpPr>
          <a:xfrm>
            <a:off x="8518676" y="4016720"/>
            <a:ext cx="1795844" cy="1813476"/>
            <a:chOff x="8518676" y="4016720"/>
            <a:chExt cx="1795844" cy="1813476"/>
          </a:xfrm>
        </p:grpSpPr>
        <p:sp>
          <p:nvSpPr>
            <p:cNvPr id="64" name="Rechteck 63">
              <a:extLst>
                <a:ext uri="{FF2B5EF4-FFF2-40B4-BE49-F238E27FC236}">
                  <a16:creationId xmlns:a16="http://schemas.microsoft.com/office/drawing/2014/main" id="{5518707F-70CB-46AD-A79F-2ECC01DD7204}"/>
                </a:ext>
              </a:extLst>
            </p:cNvPr>
            <p:cNvSpPr/>
            <p:nvPr/>
          </p:nvSpPr>
          <p:spPr>
            <a:xfrm>
              <a:off x="9293843" y="4016720"/>
              <a:ext cx="226503" cy="181347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5" name="Picture 2" descr="Bildergebnis fÃ¼r holzmaserung">
              <a:extLst>
                <a:ext uri="{FF2B5EF4-FFF2-40B4-BE49-F238E27FC236}">
                  <a16:creationId xmlns:a16="http://schemas.microsoft.com/office/drawing/2014/main" id="{7F6789BE-661B-4083-9057-17018B35F20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8513662" y="4809246"/>
              <a:ext cx="1799210" cy="214158"/>
            </a:xfrm>
            <a:prstGeom prst="rect">
              <a:avLst/>
            </a:prstGeom>
            <a:solidFill>
              <a:srgbClr val="C00000"/>
            </a:solidFill>
          </p:spPr>
        </p:pic>
        <p:sp>
          <p:nvSpPr>
            <p:cNvPr id="66" name="Rechteck 65">
              <a:extLst>
                <a:ext uri="{FF2B5EF4-FFF2-40B4-BE49-F238E27FC236}">
                  <a16:creationId xmlns:a16="http://schemas.microsoft.com/office/drawing/2014/main" id="{C4679505-FA83-4EF1-8D18-1AA42FCEB5B5}"/>
                </a:ext>
              </a:extLst>
            </p:cNvPr>
            <p:cNvSpPr/>
            <p:nvPr/>
          </p:nvSpPr>
          <p:spPr>
            <a:xfrm rot="5400000">
              <a:off x="9303346" y="4046292"/>
              <a:ext cx="226503" cy="179584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7" name="Picture 2" descr="Bildergebnis fÃ¼r holzmaserung">
              <a:extLst>
                <a:ext uri="{FF2B5EF4-FFF2-40B4-BE49-F238E27FC236}">
                  <a16:creationId xmlns:a16="http://schemas.microsoft.com/office/drawing/2014/main" id="{6F4E5279-00FE-49B7-869E-29EE689B752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3946">
              <a:off x="8519145" y="4825961"/>
              <a:ext cx="1791074" cy="234517"/>
            </a:xfrm>
            <a:prstGeom prst="rect">
              <a:avLst/>
            </a:prstGeom>
            <a:solidFill>
              <a:srgbClr val="C00000"/>
            </a:solidFill>
          </p:spPr>
        </p:pic>
        <p:sp>
          <p:nvSpPr>
            <p:cNvPr id="69" name="Rechteck 69">
              <a:extLst>
                <a:ext uri="{FF2B5EF4-FFF2-40B4-BE49-F238E27FC236}">
                  <a16:creationId xmlns:a16="http://schemas.microsoft.com/office/drawing/2014/main" id="{0C1749DA-0435-40EA-ADE2-6F32E418EA8E}"/>
                </a:ext>
              </a:extLst>
            </p:cNvPr>
            <p:cNvSpPr/>
            <p:nvPr/>
          </p:nvSpPr>
          <p:spPr>
            <a:xfrm rot="2435921" flipH="1">
              <a:off x="9370422" y="4716330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70" name="Rechteck 69">
              <a:extLst>
                <a:ext uri="{FF2B5EF4-FFF2-40B4-BE49-F238E27FC236}">
                  <a16:creationId xmlns:a16="http://schemas.microsoft.com/office/drawing/2014/main" id="{A9AC5896-FB97-451C-ADC4-519936289682}"/>
                </a:ext>
              </a:extLst>
            </p:cNvPr>
            <p:cNvSpPr/>
            <p:nvPr/>
          </p:nvSpPr>
          <p:spPr>
            <a:xfrm rot="19164079">
              <a:off x="9357841" y="4704029"/>
              <a:ext cx="115953" cy="50698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42610 w 115953"/>
                <a:gd name="connsiteY0" fmla="*/ 78259 h 506985"/>
                <a:gd name="connsiteX1" fmla="*/ 115953 w 115953"/>
                <a:gd name="connsiteY1" fmla="*/ 0 h 506985"/>
                <a:gd name="connsiteX2" fmla="*/ 113633 w 115953"/>
                <a:gd name="connsiteY2" fmla="*/ 381719 h 506985"/>
                <a:gd name="connsiteX3" fmla="*/ 0 w 115953"/>
                <a:gd name="connsiteY3" fmla="*/ 506985 h 506985"/>
                <a:gd name="connsiteX4" fmla="*/ 42610 w 115953"/>
                <a:gd name="connsiteY4" fmla="*/ 78259 h 506985"/>
                <a:gd name="connsiteX0" fmla="*/ 42610 w 115953"/>
                <a:gd name="connsiteY0" fmla="*/ 78259 h 506985"/>
                <a:gd name="connsiteX1" fmla="*/ 115953 w 115953"/>
                <a:gd name="connsiteY1" fmla="*/ 0 h 506985"/>
                <a:gd name="connsiteX2" fmla="*/ 81090 w 115953"/>
                <a:gd name="connsiteY2" fmla="*/ 397734 h 506985"/>
                <a:gd name="connsiteX3" fmla="*/ 0 w 115953"/>
                <a:gd name="connsiteY3" fmla="*/ 506985 h 506985"/>
                <a:gd name="connsiteX4" fmla="*/ 42610 w 115953"/>
                <a:gd name="connsiteY4" fmla="*/ 78259 h 50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953" h="506985">
                  <a:moveTo>
                    <a:pt x="42610" y="78259"/>
                  </a:moveTo>
                  <a:lnTo>
                    <a:pt x="115953" y="0"/>
                  </a:lnTo>
                  <a:cubicBezTo>
                    <a:pt x="115180" y="127240"/>
                    <a:pt x="81863" y="270494"/>
                    <a:pt x="81090" y="397734"/>
                  </a:cubicBezTo>
                  <a:lnTo>
                    <a:pt x="0" y="506985"/>
                  </a:lnTo>
                  <a:lnTo>
                    <a:pt x="4261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BEDA0DF2-5EB5-41D2-9845-36401DCA447A}"/>
              </a:ext>
            </a:extLst>
          </p:cNvPr>
          <p:cNvGrpSpPr/>
          <p:nvPr/>
        </p:nvGrpSpPr>
        <p:grpSpPr>
          <a:xfrm>
            <a:off x="1294333" y="2937078"/>
            <a:ext cx="1151374" cy="1618144"/>
            <a:chOff x="6459304" y="2635236"/>
            <a:chExt cx="982980" cy="1381484"/>
          </a:xfrm>
        </p:grpSpPr>
        <p:sp>
          <p:nvSpPr>
            <p:cNvPr id="36" name="Fünfeck 1">
              <a:extLst>
                <a:ext uri="{FF2B5EF4-FFF2-40B4-BE49-F238E27FC236}">
                  <a16:creationId xmlns:a16="http://schemas.microsoft.com/office/drawing/2014/main" id="{96A7CBC7-06C1-494C-978E-5C57060367F2}"/>
                </a:ext>
              </a:extLst>
            </p:cNvPr>
            <p:cNvSpPr/>
            <p:nvPr/>
          </p:nvSpPr>
          <p:spPr>
            <a:xfrm rot="10800000">
              <a:off x="6459304" y="2635236"/>
              <a:ext cx="982980" cy="138148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" name="Fünfeck 1">
              <a:extLst>
                <a:ext uri="{FF2B5EF4-FFF2-40B4-BE49-F238E27FC236}">
                  <a16:creationId xmlns:a16="http://schemas.microsoft.com/office/drawing/2014/main" id="{F86EDC0D-F84A-43DF-9628-1640877BE5B4}"/>
                </a:ext>
              </a:extLst>
            </p:cNvPr>
            <p:cNvSpPr/>
            <p:nvPr/>
          </p:nvSpPr>
          <p:spPr>
            <a:xfrm rot="10800000">
              <a:off x="6525790" y="2733983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Fünfeck 1">
              <a:extLst>
                <a:ext uri="{FF2B5EF4-FFF2-40B4-BE49-F238E27FC236}">
                  <a16:creationId xmlns:a16="http://schemas.microsoft.com/office/drawing/2014/main" id="{2738B867-CC93-4093-83B5-2A3EC7E38D7C}"/>
                </a:ext>
              </a:extLst>
            </p:cNvPr>
            <p:cNvSpPr/>
            <p:nvPr/>
          </p:nvSpPr>
          <p:spPr>
            <a:xfrm rot="10800000">
              <a:off x="6527885" y="2731620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cubicBezTo>
                    <a:pt x="204311" y="293291"/>
                    <a:pt x="289559" y="144265"/>
                    <a:pt x="434339" y="0"/>
                  </a:cubicBezTo>
                  <a:cubicBezTo>
                    <a:pt x="571499" y="144265"/>
                    <a:pt x="682464" y="302817"/>
                    <a:pt x="845818" y="432794"/>
                  </a:cubicBezTo>
                  <a:cubicBezTo>
                    <a:pt x="818545" y="666219"/>
                    <a:pt x="767458" y="897264"/>
                    <a:pt x="763998" y="1133070"/>
                  </a:cubicBezTo>
                  <a:cubicBezTo>
                    <a:pt x="544225" y="1111638"/>
                    <a:pt x="336359" y="1106876"/>
                    <a:pt x="104680" y="1133070"/>
                  </a:cubicBezTo>
                  <a:cubicBezTo>
                    <a:pt x="93600" y="902026"/>
                    <a:pt x="34893" y="666219"/>
                    <a:pt x="0" y="43279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Textfeld 51">
              <a:extLst>
                <a:ext uri="{FF2B5EF4-FFF2-40B4-BE49-F238E27FC236}">
                  <a16:creationId xmlns:a16="http://schemas.microsoft.com/office/drawing/2014/main" id="{F61DCDCA-BF93-4B0D-86B1-4253DD6C457C}"/>
                </a:ext>
              </a:extLst>
            </p:cNvPr>
            <p:cNvSpPr txBox="1"/>
            <p:nvPr/>
          </p:nvSpPr>
          <p:spPr>
            <a:xfrm>
              <a:off x="6484890" y="2882391"/>
              <a:ext cx="876300" cy="604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600" dirty="0">
                  <a:solidFill>
                    <a:srgbClr val="FFC000"/>
                  </a:solidFill>
                  <a:effectLst>
                    <a:reflection blurRad="6350" stA="50000" endA="300" endPos="50000" dist="29997" dir="5400000" sy="-100000" algn="bl" rotWithShape="0"/>
                  </a:effectLst>
                  <a:latin typeface="Cloister Black" panose="00000400000000000000" pitchFamily="2" charset="0"/>
                </a:rPr>
                <a:t> </a:t>
              </a:r>
              <a:r>
                <a:rPr lang="de-DE" sz="24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C</a:t>
              </a:r>
              <a:r>
                <a:rPr lang="de-DE" sz="4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K</a:t>
              </a:r>
              <a:r>
                <a:rPr lang="de-DE" sz="24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g</a:t>
              </a:r>
              <a:endParaRPr lang="de-DE" sz="600" dirty="0">
                <a:solidFill>
                  <a:srgbClr val="FFC000"/>
                </a:solidFill>
                <a:effectLst/>
                <a:latin typeface="Cloister Black" panose="00000400000000000000" pitchFamily="2" charset="0"/>
              </a:endParaRPr>
            </a:p>
          </p:txBody>
        </p:sp>
        <p:sp>
          <p:nvSpPr>
            <p:cNvPr id="53" name="Freihandform: Form 52">
              <a:extLst>
                <a:ext uri="{FF2B5EF4-FFF2-40B4-BE49-F238E27FC236}">
                  <a16:creationId xmlns:a16="http://schemas.microsoft.com/office/drawing/2014/main" id="{8814F4D8-5171-449D-A518-C76A63FE6E3D}"/>
                </a:ext>
              </a:extLst>
            </p:cNvPr>
            <p:cNvSpPr/>
            <p:nvPr/>
          </p:nvSpPr>
          <p:spPr>
            <a:xfrm>
              <a:off x="6487402" y="3463136"/>
              <a:ext cx="561975" cy="516730"/>
            </a:xfrm>
            <a:custGeom>
              <a:avLst/>
              <a:gdLst>
                <a:gd name="connsiteX0" fmla="*/ 0 w 540544"/>
                <a:gd name="connsiteY0" fmla="*/ 0 h 450056"/>
                <a:gd name="connsiteX1" fmla="*/ 409575 w 540544"/>
                <a:gd name="connsiteY1" fmla="*/ 450056 h 450056"/>
                <a:gd name="connsiteX2" fmla="*/ 483394 w 540544"/>
                <a:gd name="connsiteY2" fmla="*/ 414337 h 450056"/>
                <a:gd name="connsiteX3" fmla="*/ 540544 w 540544"/>
                <a:gd name="connsiteY3" fmla="*/ 354806 h 450056"/>
                <a:gd name="connsiteX4" fmla="*/ 535781 w 540544"/>
                <a:gd name="connsiteY4" fmla="*/ 340518 h 450056"/>
                <a:gd name="connsiteX5" fmla="*/ 514350 w 540544"/>
                <a:gd name="connsiteY5" fmla="*/ 342900 h 450056"/>
                <a:gd name="connsiteX6" fmla="*/ 476250 w 540544"/>
                <a:gd name="connsiteY6" fmla="*/ 361950 h 450056"/>
                <a:gd name="connsiteX7" fmla="*/ 419100 w 540544"/>
                <a:gd name="connsiteY7" fmla="*/ 392906 h 450056"/>
                <a:gd name="connsiteX8" fmla="*/ 202406 w 540544"/>
                <a:gd name="connsiteY8" fmla="*/ 161925 h 450056"/>
                <a:gd name="connsiteX9" fmla="*/ 0 w 540544"/>
                <a:gd name="connsiteY9" fmla="*/ 0 h 450056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0 w 540544"/>
                <a:gd name="connsiteY9" fmla="*/ 0 h 473868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88106 w 540544"/>
                <a:gd name="connsiteY9" fmla="*/ 47625 h 473868"/>
                <a:gd name="connsiteX10" fmla="*/ 0 w 540544"/>
                <a:gd name="connsiteY10" fmla="*/ 0 h 473868"/>
                <a:gd name="connsiteX0" fmla="*/ 0 w 561975"/>
                <a:gd name="connsiteY0" fmla="*/ 0 h 485775"/>
                <a:gd name="connsiteX1" fmla="*/ 452438 w 561975"/>
                <a:gd name="connsiteY1" fmla="*/ 485775 h 485775"/>
                <a:gd name="connsiteX2" fmla="*/ 504825 w 561975"/>
                <a:gd name="connsiteY2" fmla="*/ 426244 h 485775"/>
                <a:gd name="connsiteX3" fmla="*/ 561975 w 561975"/>
                <a:gd name="connsiteY3" fmla="*/ 366713 h 485775"/>
                <a:gd name="connsiteX4" fmla="*/ 557212 w 561975"/>
                <a:gd name="connsiteY4" fmla="*/ 352425 h 485775"/>
                <a:gd name="connsiteX5" fmla="*/ 535781 w 561975"/>
                <a:gd name="connsiteY5" fmla="*/ 354807 h 485775"/>
                <a:gd name="connsiteX6" fmla="*/ 497681 w 561975"/>
                <a:gd name="connsiteY6" fmla="*/ 373857 h 485775"/>
                <a:gd name="connsiteX7" fmla="*/ 440531 w 561975"/>
                <a:gd name="connsiteY7" fmla="*/ 404813 h 485775"/>
                <a:gd name="connsiteX8" fmla="*/ 223837 w 561975"/>
                <a:gd name="connsiteY8" fmla="*/ 173832 h 485775"/>
                <a:gd name="connsiteX9" fmla="*/ 109537 w 561975"/>
                <a:gd name="connsiteY9" fmla="*/ 59532 h 485775"/>
                <a:gd name="connsiteX10" fmla="*/ 0 w 561975"/>
                <a:gd name="connsiteY10" fmla="*/ 0 h 485775"/>
                <a:gd name="connsiteX0" fmla="*/ 0 w 561975"/>
                <a:gd name="connsiteY0" fmla="*/ 30955 h 516730"/>
                <a:gd name="connsiteX1" fmla="*/ 452438 w 561975"/>
                <a:gd name="connsiteY1" fmla="*/ 516730 h 516730"/>
                <a:gd name="connsiteX2" fmla="*/ 504825 w 561975"/>
                <a:gd name="connsiteY2" fmla="*/ 457199 h 516730"/>
                <a:gd name="connsiteX3" fmla="*/ 561975 w 561975"/>
                <a:gd name="connsiteY3" fmla="*/ 397668 h 516730"/>
                <a:gd name="connsiteX4" fmla="*/ 557212 w 561975"/>
                <a:gd name="connsiteY4" fmla="*/ 383380 h 516730"/>
                <a:gd name="connsiteX5" fmla="*/ 535781 w 561975"/>
                <a:gd name="connsiteY5" fmla="*/ 385762 h 516730"/>
                <a:gd name="connsiteX6" fmla="*/ 497681 w 561975"/>
                <a:gd name="connsiteY6" fmla="*/ 404812 h 516730"/>
                <a:gd name="connsiteX7" fmla="*/ 440531 w 561975"/>
                <a:gd name="connsiteY7" fmla="*/ 435768 h 516730"/>
                <a:gd name="connsiteX8" fmla="*/ 223837 w 561975"/>
                <a:gd name="connsiteY8" fmla="*/ 204787 h 516730"/>
                <a:gd name="connsiteX9" fmla="*/ 23812 w 561975"/>
                <a:gd name="connsiteY9" fmla="*/ 0 h 516730"/>
                <a:gd name="connsiteX10" fmla="*/ 0 w 561975"/>
                <a:gd name="connsiteY10" fmla="*/ 30955 h 51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1975" h="516730">
                  <a:moveTo>
                    <a:pt x="0" y="30955"/>
                  </a:moveTo>
                  <a:lnTo>
                    <a:pt x="452438" y="516730"/>
                  </a:lnTo>
                  <a:lnTo>
                    <a:pt x="504825" y="457199"/>
                  </a:lnTo>
                  <a:lnTo>
                    <a:pt x="561975" y="397668"/>
                  </a:lnTo>
                  <a:lnTo>
                    <a:pt x="557212" y="383380"/>
                  </a:lnTo>
                  <a:lnTo>
                    <a:pt x="535781" y="385762"/>
                  </a:lnTo>
                  <a:lnTo>
                    <a:pt x="497681" y="404812"/>
                  </a:lnTo>
                  <a:lnTo>
                    <a:pt x="440531" y="435768"/>
                  </a:lnTo>
                  <a:lnTo>
                    <a:pt x="223837" y="204787"/>
                  </a:lnTo>
                  <a:cubicBezTo>
                    <a:pt x="188912" y="177006"/>
                    <a:pt x="58737" y="27781"/>
                    <a:pt x="23812" y="0"/>
                  </a:cubicBezTo>
                  <a:lnTo>
                    <a:pt x="0" y="309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Freihandform: Form 53">
              <a:extLst>
                <a:ext uri="{FF2B5EF4-FFF2-40B4-BE49-F238E27FC236}">
                  <a16:creationId xmlns:a16="http://schemas.microsoft.com/office/drawing/2014/main" id="{3CA92C5C-E2F1-4C07-9A64-08C0FBD3AF20}"/>
                </a:ext>
              </a:extLst>
            </p:cNvPr>
            <p:cNvSpPr/>
            <p:nvPr/>
          </p:nvSpPr>
          <p:spPr>
            <a:xfrm>
              <a:off x="6477878" y="2665417"/>
              <a:ext cx="121444" cy="812007"/>
            </a:xfrm>
            <a:custGeom>
              <a:avLst/>
              <a:gdLst>
                <a:gd name="connsiteX0" fmla="*/ 85725 w 121444"/>
                <a:gd name="connsiteY0" fmla="*/ 0 h 812007"/>
                <a:gd name="connsiteX1" fmla="*/ 121444 w 121444"/>
                <a:gd name="connsiteY1" fmla="*/ 52388 h 812007"/>
                <a:gd name="connsiteX2" fmla="*/ 40481 w 121444"/>
                <a:gd name="connsiteY2" fmla="*/ 685800 h 812007"/>
                <a:gd name="connsiteX3" fmla="*/ 28575 w 121444"/>
                <a:gd name="connsiteY3" fmla="*/ 783432 h 812007"/>
                <a:gd name="connsiteX4" fmla="*/ 0 w 121444"/>
                <a:gd name="connsiteY4" fmla="*/ 812007 h 812007"/>
                <a:gd name="connsiteX5" fmla="*/ 85725 w 121444"/>
                <a:gd name="connsiteY5" fmla="*/ 0 h 81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444" h="812007">
                  <a:moveTo>
                    <a:pt x="85725" y="0"/>
                  </a:moveTo>
                  <a:lnTo>
                    <a:pt x="121444" y="52388"/>
                  </a:lnTo>
                  <a:lnTo>
                    <a:pt x="40481" y="685800"/>
                  </a:lnTo>
                  <a:lnTo>
                    <a:pt x="28575" y="783432"/>
                  </a:lnTo>
                  <a:lnTo>
                    <a:pt x="0" y="812007"/>
                  </a:lnTo>
                  <a:lnTo>
                    <a:pt x="8572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55" name="Gerader Verbinder 54">
              <a:extLst>
                <a:ext uri="{FF2B5EF4-FFF2-40B4-BE49-F238E27FC236}">
                  <a16:creationId xmlns:a16="http://schemas.microsoft.com/office/drawing/2014/main" id="{9343834F-4812-4C24-AD2E-D131B9D80639}"/>
                </a:ext>
              </a:extLst>
            </p:cNvPr>
            <p:cNvCxnSpPr>
              <a:cxnSpLocks/>
              <a:stCxn id="36" idx="4"/>
              <a:endCxn id="51" idx="4"/>
            </p:cNvCxnSpPr>
            <p:nvPr/>
          </p:nvCxnSpPr>
          <p:spPr>
            <a:xfrm flipH="1">
              <a:off x="7269023" y="2635236"/>
              <a:ext cx="51606" cy="9638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Gerader Verbinder 56">
              <a:extLst>
                <a:ext uri="{FF2B5EF4-FFF2-40B4-BE49-F238E27FC236}">
                  <a16:creationId xmlns:a16="http://schemas.microsoft.com/office/drawing/2014/main" id="{705FBEF2-BF6A-445F-9B42-E00484CA6746}"/>
                </a:ext>
              </a:extLst>
            </p:cNvPr>
            <p:cNvCxnSpPr>
              <a:cxnSpLocks/>
              <a:stCxn id="36" idx="0"/>
            </p:cNvCxnSpPr>
            <p:nvPr/>
          </p:nvCxnSpPr>
          <p:spPr>
            <a:xfrm flipH="1" flipV="1">
              <a:off x="7373704" y="3425036"/>
              <a:ext cx="68580" cy="6400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Freihandform: Form 57">
              <a:extLst>
                <a:ext uri="{FF2B5EF4-FFF2-40B4-BE49-F238E27FC236}">
                  <a16:creationId xmlns:a16="http://schemas.microsoft.com/office/drawing/2014/main" id="{49F13182-2AD2-425C-BD02-559B0F23FE90}"/>
                </a:ext>
              </a:extLst>
            </p:cNvPr>
            <p:cNvSpPr/>
            <p:nvPr/>
          </p:nvSpPr>
          <p:spPr>
            <a:xfrm>
              <a:off x="6580272" y="2667953"/>
              <a:ext cx="700086" cy="45719"/>
            </a:xfrm>
            <a:custGeom>
              <a:avLst/>
              <a:gdLst>
                <a:gd name="connsiteX0" fmla="*/ 690562 w 690562"/>
                <a:gd name="connsiteY0" fmla="*/ 0 h 52388"/>
                <a:gd name="connsiteX1" fmla="*/ 671512 w 690562"/>
                <a:gd name="connsiteY1" fmla="*/ 52388 h 52388"/>
                <a:gd name="connsiteX2" fmla="*/ 23812 w 690562"/>
                <a:gd name="connsiteY2" fmla="*/ 50006 h 52388"/>
                <a:gd name="connsiteX3" fmla="*/ 0 w 690562"/>
                <a:gd name="connsiteY3" fmla="*/ 11906 h 52388"/>
                <a:gd name="connsiteX4" fmla="*/ 690562 w 690562"/>
                <a:gd name="connsiteY4" fmla="*/ 0 h 52388"/>
                <a:gd name="connsiteX0" fmla="*/ 673893 w 673893"/>
                <a:gd name="connsiteY0" fmla="*/ 16669 h 40482"/>
                <a:gd name="connsiteX1" fmla="*/ 671512 w 673893"/>
                <a:gd name="connsiteY1" fmla="*/ 40482 h 40482"/>
                <a:gd name="connsiteX2" fmla="*/ 23812 w 673893"/>
                <a:gd name="connsiteY2" fmla="*/ 38100 h 40482"/>
                <a:gd name="connsiteX3" fmla="*/ 0 w 673893"/>
                <a:gd name="connsiteY3" fmla="*/ 0 h 40482"/>
                <a:gd name="connsiteX4" fmla="*/ 673893 w 673893"/>
                <a:gd name="connsiteY4" fmla="*/ 16669 h 40482"/>
                <a:gd name="connsiteX0" fmla="*/ 661986 w 661986"/>
                <a:gd name="connsiteY0" fmla="*/ 2381 h 26194"/>
                <a:gd name="connsiteX1" fmla="*/ 659605 w 661986"/>
                <a:gd name="connsiteY1" fmla="*/ 26194 h 26194"/>
                <a:gd name="connsiteX2" fmla="*/ 11905 w 661986"/>
                <a:gd name="connsiteY2" fmla="*/ 23812 h 26194"/>
                <a:gd name="connsiteX3" fmla="*/ 0 w 661986"/>
                <a:gd name="connsiteY3" fmla="*/ 0 h 26194"/>
                <a:gd name="connsiteX4" fmla="*/ 661986 w 661986"/>
                <a:gd name="connsiteY4" fmla="*/ 2381 h 26194"/>
                <a:gd name="connsiteX0" fmla="*/ 681036 w 681036"/>
                <a:gd name="connsiteY0" fmla="*/ 0 h 30957"/>
                <a:gd name="connsiteX1" fmla="*/ 659605 w 681036"/>
                <a:gd name="connsiteY1" fmla="*/ 30957 h 30957"/>
                <a:gd name="connsiteX2" fmla="*/ 11905 w 681036"/>
                <a:gd name="connsiteY2" fmla="*/ 28575 h 30957"/>
                <a:gd name="connsiteX3" fmla="*/ 0 w 681036"/>
                <a:gd name="connsiteY3" fmla="*/ 4763 h 30957"/>
                <a:gd name="connsiteX4" fmla="*/ 681036 w 681036"/>
                <a:gd name="connsiteY4" fmla="*/ 0 h 30957"/>
                <a:gd name="connsiteX0" fmla="*/ 700086 w 700086"/>
                <a:gd name="connsiteY0" fmla="*/ 0 h 30957"/>
                <a:gd name="connsiteX1" fmla="*/ 678655 w 700086"/>
                <a:gd name="connsiteY1" fmla="*/ 30957 h 30957"/>
                <a:gd name="connsiteX2" fmla="*/ 30955 w 700086"/>
                <a:gd name="connsiteY2" fmla="*/ 28575 h 30957"/>
                <a:gd name="connsiteX3" fmla="*/ 0 w 700086"/>
                <a:gd name="connsiteY3" fmla="*/ 4763 h 30957"/>
                <a:gd name="connsiteX4" fmla="*/ 700086 w 700086"/>
                <a:gd name="connsiteY4" fmla="*/ 0 h 30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0086" h="30957">
                  <a:moveTo>
                    <a:pt x="700086" y="0"/>
                  </a:moveTo>
                  <a:lnTo>
                    <a:pt x="678655" y="30957"/>
                  </a:lnTo>
                  <a:lnTo>
                    <a:pt x="30955" y="28575"/>
                  </a:lnTo>
                  <a:lnTo>
                    <a:pt x="0" y="4763"/>
                  </a:lnTo>
                  <a:lnTo>
                    <a:pt x="70008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95BC4BC0-C173-453F-BC24-0A9B21659150}"/>
                </a:ext>
              </a:extLst>
            </p:cNvPr>
            <p:cNvSpPr/>
            <p:nvPr/>
          </p:nvSpPr>
          <p:spPr>
            <a:xfrm>
              <a:off x="7282740" y="2686849"/>
              <a:ext cx="140494" cy="752475"/>
            </a:xfrm>
            <a:custGeom>
              <a:avLst/>
              <a:gdLst>
                <a:gd name="connsiteX0" fmla="*/ 0 w 140494"/>
                <a:gd name="connsiteY0" fmla="*/ 45243 h 752475"/>
                <a:gd name="connsiteX1" fmla="*/ 28575 w 140494"/>
                <a:gd name="connsiteY1" fmla="*/ 0 h 752475"/>
                <a:gd name="connsiteX2" fmla="*/ 140494 w 140494"/>
                <a:gd name="connsiteY2" fmla="*/ 752475 h 752475"/>
                <a:gd name="connsiteX3" fmla="*/ 107157 w 140494"/>
                <a:gd name="connsiteY3" fmla="*/ 721518 h 752475"/>
                <a:gd name="connsiteX4" fmla="*/ 0 w 140494"/>
                <a:gd name="connsiteY4" fmla="*/ 45243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752475">
                  <a:moveTo>
                    <a:pt x="0" y="45243"/>
                  </a:moveTo>
                  <a:lnTo>
                    <a:pt x="28575" y="0"/>
                  </a:lnTo>
                  <a:lnTo>
                    <a:pt x="140494" y="752475"/>
                  </a:lnTo>
                  <a:lnTo>
                    <a:pt x="107157" y="721518"/>
                  </a:lnTo>
                  <a:lnTo>
                    <a:pt x="0" y="4524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5829121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uppieren 43">
            <a:extLst>
              <a:ext uri="{FF2B5EF4-FFF2-40B4-BE49-F238E27FC236}">
                <a16:creationId xmlns:a16="http://schemas.microsoft.com/office/drawing/2014/main" id="{DE1D9F80-D435-4836-AA12-8BF1FD3F322A}"/>
              </a:ext>
            </a:extLst>
          </p:cNvPr>
          <p:cNvGrpSpPr/>
          <p:nvPr/>
        </p:nvGrpSpPr>
        <p:grpSpPr>
          <a:xfrm>
            <a:off x="2529840" y="701040"/>
            <a:ext cx="419100" cy="419100"/>
            <a:chOff x="2529840" y="701040"/>
            <a:chExt cx="419100" cy="419100"/>
          </a:xfrm>
        </p:grpSpPr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C760E0F7-52F6-4D86-A4B1-E94400F50B72}"/>
                </a:ext>
              </a:extLst>
            </p:cNvPr>
            <p:cNvSpPr/>
            <p:nvPr/>
          </p:nvSpPr>
          <p:spPr>
            <a:xfrm>
              <a:off x="2529840" y="701040"/>
              <a:ext cx="419100" cy="4191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3" name="Gerader Verbinder 42">
              <a:extLst>
                <a:ext uri="{FF2B5EF4-FFF2-40B4-BE49-F238E27FC236}">
                  <a16:creationId xmlns:a16="http://schemas.microsoft.com/office/drawing/2014/main" id="{D1D37D89-9789-4AFC-A66B-003664F5B7BF}"/>
                </a:ext>
              </a:extLst>
            </p:cNvPr>
            <p:cNvCxnSpPr>
              <a:stCxn id="41" idx="1"/>
              <a:endCxn id="41" idx="5"/>
            </p:cNvCxnSpPr>
            <p:nvPr/>
          </p:nvCxnSpPr>
          <p:spPr>
            <a:xfrm>
              <a:off x="2591216" y="762416"/>
              <a:ext cx="296348" cy="296348"/>
            </a:xfrm>
            <a:prstGeom prst="line">
              <a:avLst/>
            </a:pr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2EC2A655-BE68-4A2A-8B98-00EF9EA5C0E9}"/>
              </a:ext>
            </a:extLst>
          </p:cNvPr>
          <p:cNvGrpSpPr/>
          <p:nvPr/>
        </p:nvGrpSpPr>
        <p:grpSpPr>
          <a:xfrm>
            <a:off x="1111359" y="762416"/>
            <a:ext cx="419100" cy="419100"/>
            <a:chOff x="1111359" y="762416"/>
            <a:chExt cx="419100" cy="419100"/>
          </a:xfrm>
        </p:grpSpPr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96802517-AD07-4685-9A00-5ABE158786FF}"/>
                </a:ext>
              </a:extLst>
            </p:cNvPr>
            <p:cNvSpPr/>
            <p:nvPr/>
          </p:nvSpPr>
          <p:spPr>
            <a:xfrm>
              <a:off x="1111359" y="762416"/>
              <a:ext cx="419100" cy="4191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9FAA1228-7C21-4D10-8B7C-9F7C5B940576}"/>
                </a:ext>
              </a:extLst>
            </p:cNvPr>
            <p:cNvSpPr/>
            <p:nvPr/>
          </p:nvSpPr>
          <p:spPr>
            <a:xfrm flipH="1">
              <a:off x="1198989" y="850046"/>
              <a:ext cx="121920" cy="12192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45719F84-AFEB-46BF-91A4-75533421CC9D}"/>
                </a:ext>
              </a:extLst>
            </p:cNvPr>
            <p:cNvSpPr/>
            <p:nvPr/>
          </p:nvSpPr>
          <p:spPr>
            <a:xfrm>
              <a:off x="1259949" y="1097280"/>
              <a:ext cx="45720" cy="45720"/>
            </a:xfrm>
            <a:prstGeom prst="ellipse">
              <a:avLst/>
            </a:prstGeom>
            <a:solidFill>
              <a:srgbClr val="696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4A6419AD-B27F-444C-9E3C-0CEB9EB59C71}"/>
                </a:ext>
              </a:extLst>
            </p:cNvPr>
            <p:cNvSpPr/>
            <p:nvPr/>
          </p:nvSpPr>
          <p:spPr>
            <a:xfrm>
              <a:off x="1326650" y="916781"/>
              <a:ext cx="177564" cy="177564"/>
            </a:xfrm>
            <a:prstGeom prst="ellipse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56" name="Ellipse 55">
            <a:extLst>
              <a:ext uri="{FF2B5EF4-FFF2-40B4-BE49-F238E27FC236}">
                <a16:creationId xmlns:a16="http://schemas.microsoft.com/office/drawing/2014/main" id="{606EBB74-8765-469C-9315-30EFD5E90B66}"/>
              </a:ext>
            </a:extLst>
          </p:cNvPr>
          <p:cNvSpPr/>
          <p:nvPr/>
        </p:nvSpPr>
        <p:spPr>
          <a:xfrm flipH="1">
            <a:off x="538490" y="859205"/>
            <a:ext cx="146358" cy="146358"/>
          </a:xfrm>
          <a:prstGeom prst="ellipse">
            <a:avLst/>
          </a:prstGeom>
          <a:solidFill>
            <a:srgbClr val="696969"/>
          </a:solidFill>
          <a:ln>
            <a:noFill/>
          </a:ln>
          <a:effectLst>
            <a:outerShdw blurRad="63500" sx="94000" sy="94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1D75060D-430E-46E6-ABE6-AB2D33708A28}"/>
              </a:ext>
            </a:extLst>
          </p:cNvPr>
          <p:cNvGrpSpPr/>
          <p:nvPr/>
        </p:nvGrpSpPr>
        <p:grpSpPr>
          <a:xfrm>
            <a:off x="583582" y="2465209"/>
            <a:ext cx="1362815" cy="1940338"/>
            <a:chOff x="583582" y="2465209"/>
            <a:chExt cx="1362815" cy="1940338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F672FE92-19AE-4ADF-AFB8-117E2917BB18}"/>
                </a:ext>
              </a:extLst>
            </p:cNvPr>
            <p:cNvSpPr/>
            <p:nvPr/>
          </p:nvSpPr>
          <p:spPr>
            <a:xfrm>
              <a:off x="796954" y="2477420"/>
              <a:ext cx="226503" cy="1862762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47" name="Picture 2" descr="Bildergebnis fÃ¼r holzmaserung">
              <a:extLst>
                <a:ext uri="{FF2B5EF4-FFF2-40B4-BE49-F238E27FC236}">
                  <a16:creationId xmlns:a16="http://schemas.microsoft.com/office/drawing/2014/main" id="{EDF728E3-028C-4B73-B548-2A9B45E1BEE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-20081" y="3294589"/>
              <a:ext cx="1872918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Rechteck 44">
              <a:extLst>
                <a:ext uri="{FF2B5EF4-FFF2-40B4-BE49-F238E27FC236}">
                  <a16:creationId xmlns:a16="http://schemas.microsoft.com/office/drawing/2014/main" id="{DF43AF49-E7D7-48D8-8C88-0ACFF44B32C3}"/>
                </a:ext>
              </a:extLst>
            </p:cNvPr>
            <p:cNvSpPr/>
            <p:nvPr/>
          </p:nvSpPr>
          <p:spPr>
            <a:xfrm rot="6411897">
              <a:off x="1151738" y="3567296"/>
              <a:ext cx="226503" cy="136281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48" name="Picture 2" descr="Bildergebnis fÃ¼r holzmaserung">
              <a:extLst>
                <a:ext uri="{FF2B5EF4-FFF2-40B4-BE49-F238E27FC236}">
                  <a16:creationId xmlns:a16="http://schemas.microsoft.com/office/drawing/2014/main" id="{0D1851B1-2895-4302-A3CD-7D0531D346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025843">
              <a:off x="603231" y="4130453"/>
              <a:ext cx="13196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0" name="Rechteck 69">
              <a:extLst>
                <a:ext uri="{FF2B5EF4-FFF2-40B4-BE49-F238E27FC236}">
                  <a16:creationId xmlns:a16="http://schemas.microsoft.com/office/drawing/2014/main" id="{02956B0D-B421-4BF0-899E-27C6D378F0B5}"/>
                </a:ext>
              </a:extLst>
            </p:cNvPr>
            <p:cNvSpPr/>
            <p:nvPr/>
          </p:nvSpPr>
          <p:spPr>
            <a:xfrm rot="19164079">
              <a:off x="882180" y="3822111"/>
              <a:ext cx="106139" cy="5834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139" h="583436">
                  <a:moveTo>
                    <a:pt x="25309" y="90657"/>
                  </a:moveTo>
                  <a:lnTo>
                    <a:pt x="106139" y="0"/>
                  </a:lnTo>
                  <a:lnTo>
                    <a:pt x="50105" y="583436"/>
                  </a:lnTo>
                  <a:lnTo>
                    <a:pt x="0" y="502852"/>
                  </a:lnTo>
                  <a:lnTo>
                    <a:pt x="25309" y="9065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2" name="Rechteck 69">
              <a:extLst>
                <a:ext uri="{FF2B5EF4-FFF2-40B4-BE49-F238E27FC236}">
                  <a16:creationId xmlns:a16="http://schemas.microsoft.com/office/drawing/2014/main" id="{6CC868AA-7DC2-4FC2-9382-F11D1E3738EE}"/>
                </a:ext>
              </a:extLst>
            </p:cNvPr>
            <p:cNvSpPr/>
            <p:nvPr/>
          </p:nvSpPr>
          <p:spPr>
            <a:xfrm rot="2435921" flipH="1">
              <a:off x="878706" y="3915098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85" name="Gruppieren 84">
            <a:extLst>
              <a:ext uri="{FF2B5EF4-FFF2-40B4-BE49-F238E27FC236}">
                <a16:creationId xmlns:a16="http://schemas.microsoft.com/office/drawing/2014/main" id="{97C1B599-76AD-4E2F-B2F6-697E947DFE8C}"/>
              </a:ext>
            </a:extLst>
          </p:cNvPr>
          <p:cNvGrpSpPr/>
          <p:nvPr/>
        </p:nvGrpSpPr>
        <p:grpSpPr>
          <a:xfrm>
            <a:off x="2178858" y="2065180"/>
            <a:ext cx="8880960" cy="2918121"/>
            <a:chOff x="869939" y="1335880"/>
            <a:chExt cx="8880960" cy="2918121"/>
          </a:xfrm>
        </p:grpSpPr>
        <p:sp>
          <p:nvSpPr>
            <p:cNvPr id="36" name="Freihandform: Form 35">
              <a:extLst>
                <a:ext uri="{FF2B5EF4-FFF2-40B4-BE49-F238E27FC236}">
                  <a16:creationId xmlns:a16="http://schemas.microsoft.com/office/drawing/2014/main" id="{068146DB-F8B7-4E54-BEFE-4D8618AD40CC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Freihandform: Form 30">
              <a:extLst>
                <a:ext uri="{FF2B5EF4-FFF2-40B4-BE49-F238E27FC236}">
                  <a16:creationId xmlns:a16="http://schemas.microsoft.com/office/drawing/2014/main" id="{22ECBD40-7ECA-45D6-9182-8201EFD1BD84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Freihandform: Form 28">
              <a:extLst>
                <a:ext uri="{FF2B5EF4-FFF2-40B4-BE49-F238E27FC236}">
                  <a16:creationId xmlns:a16="http://schemas.microsoft.com/office/drawing/2014/main" id="{1AF42F24-9285-442D-9AF1-85E5228748EC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BDD4ED93-C5FC-4866-BDF9-8EAD3A16E581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08271897-7A68-49AA-A5F5-511901B00310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9" name="Freihandform: Form 18">
              <a:extLst>
                <a:ext uri="{FF2B5EF4-FFF2-40B4-BE49-F238E27FC236}">
                  <a16:creationId xmlns:a16="http://schemas.microsoft.com/office/drawing/2014/main" id="{CEDAFEB9-CA96-4932-B5AC-7DA7A8598AF8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" name="Freihandform: Form 1">
              <a:extLst>
                <a:ext uri="{FF2B5EF4-FFF2-40B4-BE49-F238E27FC236}">
                  <a16:creationId xmlns:a16="http://schemas.microsoft.com/office/drawing/2014/main" id="{CAA1067C-DCAF-443D-AF1C-145151897088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2050" name="Picture 2" descr="Bildergebnis fÃ¼r holzmaserung">
              <a:extLst>
                <a:ext uri="{FF2B5EF4-FFF2-40B4-BE49-F238E27FC236}">
                  <a16:creationId xmlns:a16="http://schemas.microsoft.com/office/drawing/2014/main" id="{D8E14454-93E4-4EF1-AA13-EE05BE2E5D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1359" y="1902699"/>
              <a:ext cx="8370723" cy="144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" name="Gerader Verbinder 5">
              <a:extLst>
                <a:ext uri="{FF2B5EF4-FFF2-40B4-BE49-F238E27FC236}">
                  <a16:creationId xmlns:a16="http://schemas.microsoft.com/office/drawing/2014/main" id="{A52A252A-5745-4D48-94AF-BCE5D27DC609}"/>
                </a:ext>
              </a:extLst>
            </p:cNvPr>
            <p:cNvCxnSpPr>
              <a:cxnSpLocks/>
              <a:stCxn id="19" idx="2"/>
              <a:endCxn id="31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Gerader Verbinder 7">
              <a:extLst>
                <a:ext uri="{FF2B5EF4-FFF2-40B4-BE49-F238E27FC236}">
                  <a16:creationId xmlns:a16="http://schemas.microsoft.com/office/drawing/2014/main" id="{B3689450-6FC2-4E04-B37B-71B61B2CBFEF}"/>
                </a:ext>
              </a:extLst>
            </p:cNvPr>
            <p:cNvCxnSpPr>
              <a:cxnSpLocks/>
              <a:stCxn id="36" idx="2"/>
              <a:endCxn id="29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r Verbinder 8">
              <a:extLst>
                <a:ext uri="{FF2B5EF4-FFF2-40B4-BE49-F238E27FC236}">
                  <a16:creationId xmlns:a16="http://schemas.microsoft.com/office/drawing/2014/main" id="{F256659C-9DAF-40F2-93F7-2C14E532C4DF}"/>
                </a:ext>
              </a:extLst>
            </p:cNvPr>
            <p:cNvCxnSpPr>
              <a:cxnSpLocks/>
              <a:stCxn id="23" idx="1"/>
              <a:endCxn id="26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5A16CF7A-5DC1-40F5-90B1-E25027158BFC}"/>
                </a:ext>
              </a:extLst>
            </p:cNvPr>
            <p:cNvCxnSpPr>
              <a:cxnSpLocks/>
              <a:endCxn id="26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79B587EC-55D7-4D06-AB46-E6CE1368A9EE}"/>
                </a:ext>
              </a:extLst>
            </p:cNvPr>
            <p:cNvCxnSpPr>
              <a:cxnSpLocks/>
              <a:stCxn id="19" idx="1"/>
              <a:endCxn id="31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97920EC0-0E87-4A1F-9A62-5EB8AF8950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4" name="Grafik 83">
              <a:extLst>
                <a:ext uri="{FF2B5EF4-FFF2-40B4-BE49-F238E27FC236}">
                  <a16:creationId xmlns:a16="http://schemas.microsoft.com/office/drawing/2014/main" id="{8EAAB66B-0180-4260-BB26-5DA2C0C63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939" y="1335880"/>
              <a:ext cx="8880960" cy="2918121"/>
            </a:xfrm>
            <a:prstGeom prst="rect">
              <a:avLst/>
            </a:prstGeom>
          </p:spPr>
        </p:pic>
      </p:grpSp>
      <p:grpSp>
        <p:nvGrpSpPr>
          <p:cNvPr id="87" name="Gruppieren 86">
            <a:extLst>
              <a:ext uri="{FF2B5EF4-FFF2-40B4-BE49-F238E27FC236}">
                <a16:creationId xmlns:a16="http://schemas.microsoft.com/office/drawing/2014/main" id="{6ADDFD16-D96F-4A0B-9C9B-2E96B7A0760B}"/>
              </a:ext>
            </a:extLst>
          </p:cNvPr>
          <p:cNvGrpSpPr/>
          <p:nvPr/>
        </p:nvGrpSpPr>
        <p:grpSpPr>
          <a:xfrm>
            <a:off x="2591216" y="4702492"/>
            <a:ext cx="8687634" cy="1393092"/>
            <a:chOff x="1338372" y="1945726"/>
            <a:chExt cx="7990422" cy="1393092"/>
          </a:xfrm>
        </p:grpSpPr>
        <p:sp>
          <p:nvSpPr>
            <p:cNvPr id="88" name="Freihandform: Form 87">
              <a:extLst>
                <a:ext uri="{FF2B5EF4-FFF2-40B4-BE49-F238E27FC236}">
                  <a16:creationId xmlns:a16="http://schemas.microsoft.com/office/drawing/2014/main" id="{20CA5888-4BA1-4EF4-B768-D5E40C193507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9" name="Freihandform: Form 88">
              <a:extLst>
                <a:ext uri="{FF2B5EF4-FFF2-40B4-BE49-F238E27FC236}">
                  <a16:creationId xmlns:a16="http://schemas.microsoft.com/office/drawing/2014/main" id="{EF286B55-A930-4E6B-AA2E-A95127FE7B89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0" name="Freihandform: Form 89">
              <a:extLst>
                <a:ext uri="{FF2B5EF4-FFF2-40B4-BE49-F238E27FC236}">
                  <a16:creationId xmlns:a16="http://schemas.microsoft.com/office/drawing/2014/main" id="{F80D4154-5CB1-48BF-A1A5-5F2F6898E51F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1" name="Freihandform: Form 90">
              <a:extLst>
                <a:ext uri="{FF2B5EF4-FFF2-40B4-BE49-F238E27FC236}">
                  <a16:creationId xmlns:a16="http://schemas.microsoft.com/office/drawing/2014/main" id="{3D410C8B-1EC9-4A13-9D18-F14D9498422A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2" name="Freihandform: Form 91">
              <a:extLst>
                <a:ext uri="{FF2B5EF4-FFF2-40B4-BE49-F238E27FC236}">
                  <a16:creationId xmlns:a16="http://schemas.microsoft.com/office/drawing/2014/main" id="{904F14F5-0082-44A4-8BBA-5DCDB69E6679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93" name="Freihandform: Form 92">
              <a:extLst>
                <a:ext uri="{FF2B5EF4-FFF2-40B4-BE49-F238E27FC236}">
                  <a16:creationId xmlns:a16="http://schemas.microsoft.com/office/drawing/2014/main" id="{107ECB27-97A4-4694-8BA6-39A53459EF16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4" name="Freihandform: Form 93">
              <a:extLst>
                <a:ext uri="{FF2B5EF4-FFF2-40B4-BE49-F238E27FC236}">
                  <a16:creationId xmlns:a16="http://schemas.microsoft.com/office/drawing/2014/main" id="{10C299C2-D180-442D-8228-FCE3C575AB83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cxnSp>
          <p:nvCxnSpPr>
            <p:cNvPr id="95" name="Gerader Verbinder 94">
              <a:extLst>
                <a:ext uri="{FF2B5EF4-FFF2-40B4-BE49-F238E27FC236}">
                  <a16:creationId xmlns:a16="http://schemas.microsoft.com/office/drawing/2014/main" id="{6483E017-4D46-4273-918C-884AF8824E1F}"/>
                </a:ext>
              </a:extLst>
            </p:cNvPr>
            <p:cNvCxnSpPr>
              <a:cxnSpLocks/>
              <a:stCxn id="93" idx="2"/>
              <a:endCxn id="89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Gerader Verbinder 95">
              <a:extLst>
                <a:ext uri="{FF2B5EF4-FFF2-40B4-BE49-F238E27FC236}">
                  <a16:creationId xmlns:a16="http://schemas.microsoft.com/office/drawing/2014/main" id="{1CC1DC28-F086-4325-ADEE-238D992C2884}"/>
                </a:ext>
              </a:extLst>
            </p:cNvPr>
            <p:cNvCxnSpPr>
              <a:cxnSpLocks/>
              <a:stCxn id="88" idx="2"/>
              <a:endCxn id="90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Gerader Verbinder 96">
              <a:extLst>
                <a:ext uri="{FF2B5EF4-FFF2-40B4-BE49-F238E27FC236}">
                  <a16:creationId xmlns:a16="http://schemas.microsoft.com/office/drawing/2014/main" id="{D9B4DEDD-8995-4C64-BCFD-34AE7B78A628}"/>
                </a:ext>
              </a:extLst>
            </p:cNvPr>
            <p:cNvCxnSpPr>
              <a:cxnSpLocks/>
              <a:stCxn id="92" idx="1"/>
              <a:endCxn id="91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Gerader Verbinder 97">
              <a:extLst>
                <a:ext uri="{FF2B5EF4-FFF2-40B4-BE49-F238E27FC236}">
                  <a16:creationId xmlns:a16="http://schemas.microsoft.com/office/drawing/2014/main" id="{7CEE96FF-86F2-40B4-BA6C-51D493EBF9E3}"/>
                </a:ext>
              </a:extLst>
            </p:cNvPr>
            <p:cNvCxnSpPr>
              <a:cxnSpLocks/>
              <a:endCxn id="91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Gerader Verbinder 98">
              <a:extLst>
                <a:ext uri="{FF2B5EF4-FFF2-40B4-BE49-F238E27FC236}">
                  <a16:creationId xmlns:a16="http://schemas.microsoft.com/office/drawing/2014/main" id="{6FBE44EF-F1BB-47D8-BC6D-575E32C7090F}"/>
                </a:ext>
              </a:extLst>
            </p:cNvPr>
            <p:cNvCxnSpPr>
              <a:cxnSpLocks/>
              <a:stCxn id="93" idx="1"/>
              <a:endCxn id="89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Gerader Verbinder 99">
              <a:extLst>
                <a:ext uri="{FF2B5EF4-FFF2-40B4-BE49-F238E27FC236}">
                  <a16:creationId xmlns:a16="http://schemas.microsoft.com/office/drawing/2014/main" id="{AB20D573-40CA-4344-845D-E3314ABD6C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5" name="Grafik 54">
            <a:extLst>
              <a:ext uri="{FF2B5EF4-FFF2-40B4-BE49-F238E27FC236}">
                <a16:creationId xmlns:a16="http://schemas.microsoft.com/office/drawing/2014/main" id="{70331FED-7EF7-474F-ADD4-6AF4182E54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390" y="494023"/>
            <a:ext cx="9561915" cy="1498306"/>
          </a:xfrm>
          <a:prstGeom prst="rect">
            <a:avLst/>
          </a:prstGeom>
        </p:spPr>
      </p:pic>
      <p:cxnSp>
        <p:nvCxnSpPr>
          <p:cNvPr id="58" name="Gerader Verbinder 57">
            <a:extLst>
              <a:ext uri="{FF2B5EF4-FFF2-40B4-BE49-F238E27FC236}">
                <a16:creationId xmlns:a16="http://schemas.microsoft.com/office/drawing/2014/main" id="{ADC7A4B1-3171-48DD-92A8-338618C072C9}"/>
              </a:ext>
            </a:extLst>
          </p:cNvPr>
          <p:cNvCxnSpPr/>
          <p:nvPr/>
        </p:nvCxnSpPr>
        <p:spPr>
          <a:xfrm flipV="1">
            <a:off x="3032036" y="1728907"/>
            <a:ext cx="8746802" cy="230381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281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feld 27">
            <a:extLst>
              <a:ext uri="{FF2B5EF4-FFF2-40B4-BE49-F238E27FC236}">
                <a16:creationId xmlns:a16="http://schemas.microsoft.com/office/drawing/2014/main" id="{882A6E18-0C5F-4E6A-A91F-1E4479A93423}"/>
              </a:ext>
            </a:extLst>
          </p:cNvPr>
          <p:cNvSpPr txBox="1"/>
          <p:nvPr/>
        </p:nvSpPr>
        <p:spPr>
          <a:xfrm>
            <a:off x="4754880" y="2967335"/>
            <a:ext cx="26822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36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Loading</a:t>
            </a:r>
            <a:r>
              <a:rPr lang="de-DE" sz="54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 …</a:t>
            </a:r>
          </a:p>
        </p:txBody>
      </p: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5DFAE0BA-FEA0-42F5-BC59-B42A1BC8C5D4}"/>
              </a:ext>
            </a:extLst>
          </p:cNvPr>
          <p:cNvGrpSpPr/>
          <p:nvPr/>
        </p:nvGrpSpPr>
        <p:grpSpPr>
          <a:xfrm>
            <a:off x="270876" y="271529"/>
            <a:ext cx="1151374" cy="1618144"/>
            <a:chOff x="6459304" y="2635236"/>
            <a:chExt cx="982980" cy="1381484"/>
          </a:xfrm>
        </p:grpSpPr>
        <p:sp>
          <p:nvSpPr>
            <p:cNvPr id="30" name="Fünfeck 1">
              <a:extLst>
                <a:ext uri="{FF2B5EF4-FFF2-40B4-BE49-F238E27FC236}">
                  <a16:creationId xmlns:a16="http://schemas.microsoft.com/office/drawing/2014/main" id="{AA9A7BF2-90E0-4544-8C7B-CB0E4985EF5C}"/>
                </a:ext>
              </a:extLst>
            </p:cNvPr>
            <p:cNvSpPr/>
            <p:nvPr/>
          </p:nvSpPr>
          <p:spPr>
            <a:xfrm rot="10800000">
              <a:off x="6459304" y="2635236"/>
              <a:ext cx="982980" cy="138148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Fünfeck 1">
              <a:extLst>
                <a:ext uri="{FF2B5EF4-FFF2-40B4-BE49-F238E27FC236}">
                  <a16:creationId xmlns:a16="http://schemas.microsoft.com/office/drawing/2014/main" id="{5F5240F0-F2C3-4366-A6E8-07CBF18BF081}"/>
                </a:ext>
              </a:extLst>
            </p:cNvPr>
            <p:cNvSpPr/>
            <p:nvPr/>
          </p:nvSpPr>
          <p:spPr>
            <a:xfrm rot="10800000">
              <a:off x="6525790" y="2733983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Fünfeck 1">
              <a:extLst>
                <a:ext uri="{FF2B5EF4-FFF2-40B4-BE49-F238E27FC236}">
                  <a16:creationId xmlns:a16="http://schemas.microsoft.com/office/drawing/2014/main" id="{952AB9E7-120D-4474-9D1A-5C884F7F49F6}"/>
                </a:ext>
              </a:extLst>
            </p:cNvPr>
            <p:cNvSpPr/>
            <p:nvPr/>
          </p:nvSpPr>
          <p:spPr>
            <a:xfrm rot="10800000">
              <a:off x="6527885" y="2731620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cubicBezTo>
                    <a:pt x="204311" y="293291"/>
                    <a:pt x="289559" y="144265"/>
                    <a:pt x="434339" y="0"/>
                  </a:cubicBezTo>
                  <a:cubicBezTo>
                    <a:pt x="571499" y="144265"/>
                    <a:pt x="682464" y="302817"/>
                    <a:pt x="845818" y="432794"/>
                  </a:cubicBezTo>
                  <a:cubicBezTo>
                    <a:pt x="818545" y="666219"/>
                    <a:pt x="767458" y="897264"/>
                    <a:pt x="763998" y="1133070"/>
                  </a:cubicBezTo>
                  <a:cubicBezTo>
                    <a:pt x="544225" y="1111638"/>
                    <a:pt x="336359" y="1106876"/>
                    <a:pt x="104680" y="1133070"/>
                  </a:cubicBezTo>
                  <a:cubicBezTo>
                    <a:pt x="93600" y="902026"/>
                    <a:pt x="34893" y="666219"/>
                    <a:pt x="0" y="43279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10230126-FE82-453A-B292-0C2F9EA24950}"/>
                </a:ext>
              </a:extLst>
            </p:cNvPr>
            <p:cNvSpPr txBox="1"/>
            <p:nvPr/>
          </p:nvSpPr>
          <p:spPr>
            <a:xfrm>
              <a:off x="6484890" y="2882391"/>
              <a:ext cx="876300" cy="604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600" dirty="0">
                  <a:solidFill>
                    <a:srgbClr val="FFC000"/>
                  </a:solidFill>
                  <a:effectLst>
                    <a:reflection blurRad="6350" stA="50000" endA="300" endPos="50000" dist="29997" dir="5400000" sy="-100000" algn="bl" rotWithShape="0"/>
                  </a:effectLst>
                  <a:latin typeface="Cloister Black" panose="00000400000000000000" pitchFamily="2" charset="0"/>
                </a:rPr>
                <a:t> </a:t>
              </a:r>
              <a:r>
                <a:rPr lang="de-DE" sz="24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C</a:t>
              </a:r>
              <a:r>
                <a:rPr lang="de-DE" sz="4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K</a:t>
              </a:r>
              <a:r>
                <a:rPr lang="de-DE" sz="24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g</a:t>
              </a:r>
              <a:endParaRPr lang="de-DE" sz="600" dirty="0">
                <a:solidFill>
                  <a:srgbClr val="FFC000"/>
                </a:solidFill>
                <a:effectLst/>
                <a:latin typeface="Cloister Black" panose="00000400000000000000" pitchFamily="2" charset="0"/>
              </a:endParaRPr>
            </a:p>
          </p:txBody>
        </p:sp>
        <p:sp>
          <p:nvSpPr>
            <p:cNvPr id="34" name="Freihandform: Form 33">
              <a:extLst>
                <a:ext uri="{FF2B5EF4-FFF2-40B4-BE49-F238E27FC236}">
                  <a16:creationId xmlns:a16="http://schemas.microsoft.com/office/drawing/2014/main" id="{05F6DECE-1B9B-4690-A9ED-0A0E0823ECE4}"/>
                </a:ext>
              </a:extLst>
            </p:cNvPr>
            <p:cNvSpPr/>
            <p:nvPr/>
          </p:nvSpPr>
          <p:spPr>
            <a:xfrm>
              <a:off x="6487402" y="3463136"/>
              <a:ext cx="561975" cy="516730"/>
            </a:xfrm>
            <a:custGeom>
              <a:avLst/>
              <a:gdLst>
                <a:gd name="connsiteX0" fmla="*/ 0 w 540544"/>
                <a:gd name="connsiteY0" fmla="*/ 0 h 450056"/>
                <a:gd name="connsiteX1" fmla="*/ 409575 w 540544"/>
                <a:gd name="connsiteY1" fmla="*/ 450056 h 450056"/>
                <a:gd name="connsiteX2" fmla="*/ 483394 w 540544"/>
                <a:gd name="connsiteY2" fmla="*/ 414337 h 450056"/>
                <a:gd name="connsiteX3" fmla="*/ 540544 w 540544"/>
                <a:gd name="connsiteY3" fmla="*/ 354806 h 450056"/>
                <a:gd name="connsiteX4" fmla="*/ 535781 w 540544"/>
                <a:gd name="connsiteY4" fmla="*/ 340518 h 450056"/>
                <a:gd name="connsiteX5" fmla="*/ 514350 w 540544"/>
                <a:gd name="connsiteY5" fmla="*/ 342900 h 450056"/>
                <a:gd name="connsiteX6" fmla="*/ 476250 w 540544"/>
                <a:gd name="connsiteY6" fmla="*/ 361950 h 450056"/>
                <a:gd name="connsiteX7" fmla="*/ 419100 w 540544"/>
                <a:gd name="connsiteY7" fmla="*/ 392906 h 450056"/>
                <a:gd name="connsiteX8" fmla="*/ 202406 w 540544"/>
                <a:gd name="connsiteY8" fmla="*/ 161925 h 450056"/>
                <a:gd name="connsiteX9" fmla="*/ 0 w 540544"/>
                <a:gd name="connsiteY9" fmla="*/ 0 h 450056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0 w 540544"/>
                <a:gd name="connsiteY9" fmla="*/ 0 h 473868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88106 w 540544"/>
                <a:gd name="connsiteY9" fmla="*/ 47625 h 473868"/>
                <a:gd name="connsiteX10" fmla="*/ 0 w 540544"/>
                <a:gd name="connsiteY10" fmla="*/ 0 h 473868"/>
                <a:gd name="connsiteX0" fmla="*/ 0 w 561975"/>
                <a:gd name="connsiteY0" fmla="*/ 0 h 485775"/>
                <a:gd name="connsiteX1" fmla="*/ 452438 w 561975"/>
                <a:gd name="connsiteY1" fmla="*/ 485775 h 485775"/>
                <a:gd name="connsiteX2" fmla="*/ 504825 w 561975"/>
                <a:gd name="connsiteY2" fmla="*/ 426244 h 485775"/>
                <a:gd name="connsiteX3" fmla="*/ 561975 w 561975"/>
                <a:gd name="connsiteY3" fmla="*/ 366713 h 485775"/>
                <a:gd name="connsiteX4" fmla="*/ 557212 w 561975"/>
                <a:gd name="connsiteY4" fmla="*/ 352425 h 485775"/>
                <a:gd name="connsiteX5" fmla="*/ 535781 w 561975"/>
                <a:gd name="connsiteY5" fmla="*/ 354807 h 485775"/>
                <a:gd name="connsiteX6" fmla="*/ 497681 w 561975"/>
                <a:gd name="connsiteY6" fmla="*/ 373857 h 485775"/>
                <a:gd name="connsiteX7" fmla="*/ 440531 w 561975"/>
                <a:gd name="connsiteY7" fmla="*/ 404813 h 485775"/>
                <a:gd name="connsiteX8" fmla="*/ 223837 w 561975"/>
                <a:gd name="connsiteY8" fmla="*/ 173832 h 485775"/>
                <a:gd name="connsiteX9" fmla="*/ 109537 w 561975"/>
                <a:gd name="connsiteY9" fmla="*/ 59532 h 485775"/>
                <a:gd name="connsiteX10" fmla="*/ 0 w 561975"/>
                <a:gd name="connsiteY10" fmla="*/ 0 h 485775"/>
                <a:gd name="connsiteX0" fmla="*/ 0 w 561975"/>
                <a:gd name="connsiteY0" fmla="*/ 30955 h 516730"/>
                <a:gd name="connsiteX1" fmla="*/ 452438 w 561975"/>
                <a:gd name="connsiteY1" fmla="*/ 516730 h 516730"/>
                <a:gd name="connsiteX2" fmla="*/ 504825 w 561975"/>
                <a:gd name="connsiteY2" fmla="*/ 457199 h 516730"/>
                <a:gd name="connsiteX3" fmla="*/ 561975 w 561975"/>
                <a:gd name="connsiteY3" fmla="*/ 397668 h 516730"/>
                <a:gd name="connsiteX4" fmla="*/ 557212 w 561975"/>
                <a:gd name="connsiteY4" fmla="*/ 383380 h 516730"/>
                <a:gd name="connsiteX5" fmla="*/ 535781 w 561975"/>
                <a:gd name="connsiteY5" fmla="*/ 385762 h 516730"/>
                <a:gd name="connsiteX6" fmla="*/ 497681 w 561975"/>
                <a:gd name="connsiteY6" fmla="*/ 404812 h 516730"/>
                <a:gd name="connsiteX7" fmla="*/ 440531 w 561975"/>
                <a:gd name="connsiteY7" fmla="*/ 435768 h 516730"/>
                <a:gd name="connsiteX8" fmla="*/ 223837 w 561975"/>
                <a:gd name="connsiteY8" fmla="*/ 204787 h 516730"/>
                <a:gd name="connsiteX9" fmla="*/ 23812 w 561975"/>
                <a:gd name="connsiteY9" fmla="*/ 0 h 516730"/>
                <a:gd name="connsiteX10" fmla="*/ 0 w 561975"/>
                <a:gd name="connsiteY10" fmla="*/ 30955 h 51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1975" h="516730">
                  <a:moveTo>
                    <a:pt x="0" y="30955"/>
                  </a:moveTo>
                  <a:lnTo>
                    <a:pt x="452438" y="516730"/>
                  </a:lnTo>
                  <a:lnTo>
                    <a:pt x="504825" y="457199"/>
                  </a:lnTo>
                  <a:lnTo>
                    <a:pt x="561975" y="397668"/>
                  </a:lnTo>
                  <a:lnTo>
                    <a:pt x="557212" y="383380"/>
                  </a:lnTo>
                  <a:lnTo>
                    <a:pt x="535781" y="385762"/>
                  </a:lnTo>
                  <a:lnTo>
                    <a:pt x="497681" y="404812"/>
                  </a:lnTo>
                  <a:lnTo>
                    <a:pt x="440531" y="435768"/>
                  </a:lnTo>
                  <a:lnTo>
                    <a:pt x="223837" y="204787"/>
                  </a:lnTo>
                  <a:cubicBezTo>
                    <a:pt x="188912" y="177006"/>
                    <a:pt x="58737" y="27781"/>
                    <a:pt x="23812" y="0"/>
                  </a:cubicBezTo>
                  <a:lnTo>
                    <a:pt x="0" y="309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Freihandform: Form 34">
              <a:extLst>
                <a:ext uri="{FF2B5EF4-FFF2-40B4-BE49-F238E27FC236}">
                  <a16:creationId xmlns:a16="http://schemas.microsoft.com/office/drawing/2014/main" id="{6C936047-6E3E-4D1F-B069-4EDFAB395E07}"/>
                </a:ext>
              </a:extLst>
            </p:cNvPr>
            <p:cNvSpPr/>
            <p:nvPr/>
          </p:nvSpPr>
          <p:spPr>
            <a:xfrm>
              <a:off x="6477878" y="2665417"/>
              <a:ext cx="121444" cy="812007"/>
            </a:xfrm>
            <a:custGeom>
              <a:avLst/>
              <a:gdLst>
                <a:gd name="connsiteX0" fmla="*/ 85725 w 121444"/>
                <a:gd name="connsiteY0" fmla="*/ 0 h 812007"/>
                <a:gd name="connsiteX1" fmla="*/ 121444 w 121444"/>
                <a:gd name="connsiteY1" fmla="*/ 52388 h 812007"/>
                <a:gd name="connsiteX2" fmla="*/ 40481 w 121444"/>
                <a:gd name="connsiteY2" fmla="*/ 685800 h 812007"/>
                <a:gd name="connsiteX3" fmla="*/ 28575 w 121444"/>
                <a:gd name="connsiteY3" fmla="*/ 783432 h 812007"/>
                <a:gd name="connsiteX4" fmla="*/ 0 w 121444"/>
                <a:gd name="connsiteY4" fmla="*/ 812007 h 812007"/>
                <a:gd name="connsiteX5" fmla="*/ 85725 w 121444"/>
                <a:gd name="connsiteY5" fmla="*/ 0 h 81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444" h="812007">
                  <a:moveTo>
                    <a:pt x="85725" y="0"/>
                  </a:moveTo>
                  <a:lnTo>
                    <a:pt x="121444" y="52388"/>
                  </a:lnTo>
                  <a:lnTo>
                    <a:pt x="40481" y="685800"/>
                  </a:lnTo>
                  <a:lnTo>
                    <a:pt x="28575" y="783432"/>
                  </a:lnTo>
                  <a:lnTo>
                    <a:pt x="0" y="812007"/>
                  </a:lnTo>
                  <a:lnTo>
                    <a:pt x="8572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B21E2F0B-69CA-4B03-ACC4-04953DD4B71F}"/>
                </a:ext>
              </a:extLst>
            </p:cNvPr>
            <p:cNvCxnSpPr>
              <a:cxnSpLocks/>
              <a:stCxn id="30" idx="4"/>
              <a:endCxn id="32" idx="4"/>
            </p:cNvCxnSpPr>
            <p:nvPr/>
          </p:nvCxnSpPr>
          <p:spPr>
            <a:xfrm flipH="1">
              <a:off x="7269023" y="2635236"/>
              <a:ext cx="51606" cy="9638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r Verbinder 36">
              <a:extLst>
                <a:ext uri="{FF2B5EF4-FFF2-40B4-BE49-F238E27FC236}">
                  <a16:creationId xmlns:a16="http://schemas.microsoft.com/office/drawing/2014/main" id="{8562CDA2-93E8-4C33-87FE-23257B24EF9D}"/>
                </a:ext>
              </a:extLst>
            </p:cNvPr>
            <p:cNvCxnSpPr>
              <a:cxnSpLocks/>
              <a:stCxn id="30" idx="0"/>
            </p:cNvCxnSpPr>
            <p:nvPr/>
          </p:nvCxnSpPr>
          <p:spPr>
            <a:xfrm flipH="1" flipV="1">
              <a:off x="7373704" y="3425036"/>
              <a:ext cx="68580" cy="6400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1D43D59F-1F22-46CF-AEFA-30D6C8B6FB05}"/>
                </a:ext>
              </a:extLst>
            </p:cNvPr>
            <p:cNvSpPr/>
            <p:nvPr/>
          </p:nvSpPr>
          <p:spPr>
            <a:xfrm>
              <a:off x="6580272" y="2667953"/>
              <a:ext cx="700086" cy="45719"/>
            </a:xfrm>
            <a:custGeom>
              <a:avLst/>
              <a:gdLst>
                <a:gd name="connsiteX0" fmla="*/ 690562 w 690562"/>
                <a:gd name="connsiteY0" fmla="*/ 0 h 52388"/>
                <a:gd name="connsiteX1" fmla="*/ 671512 w 690562"/>
                <a:gd name="connsiteY1" fmla="*/ 52388 h 52388"/>
                <a:gd name="connsiteX2" fmla="*/ 23812 w 690562"/>
                <a:gd name="connsiteY2" fmla="*/ 50006 h 52388"/>
                <a:gd name="connsiteX3" fmla="*/ 0 w 690562"/>
                <a:gd name="connsiteY3" fmla="*/ 11906 h 52388"/>
                <a:gd name="connsiteX4" fmla="*/ 690562 w 690562"/>
                <a:gd name="connsiteY4" fmla="*/ 0 h 52388"/>
                <a:gd name="connsiteX0" fmla="*/ 673893 w 673893"/>
                <a:gd name="connsiteY0" fmla="*/ 16669 h 40482"/>
                <a:gd name="connsiteX1" fmla="*/ 671512 w 673893"/>
                <a:gd name="connsiteY1" fmla="*/ 40482 h 40482"/>
                <a:gd name="connsiteX2" fmla="*/ 23812 w 673893"/>
                <a:gd name="connsiteY2" fmla="*/ 38100 h 40482"/>
                <a:gd name="connsiteX3" fmla="*/ 0 w 673893"/>
                <a:gd name="connsiteY3" fmla="*/ 0 h 40482"/>
                <a:gd name="connsiteX4" fmla="*/ 673893 w 673893"/>
                <a:gd name="connsiteY4" fmla="*/ 16669 h 40482"/>
                <a:gd name="connsiteX0" fmla="*/ 661986 w 661986"/>
                <a:gd name="connsiteY0" fmla="*/ 2381 h 26194"/>
                <a:gd name="connsiteX1" fmla="*/ 659605 w 661986"/>
                <a:gd name="connsiteY1" fmla="*/ 26194 h 26194"/>
                <a:gd name="connsiteX2" fmla="*/ 11905 w 661986"/>
                <a:gd name="connsiteY2" fmla="*/ 23812 h 26194"/>
                <a:gd name="connsiteX3" fmla="*/ 0 w 661986"/>
                <a:gd name="connsiteY3" fmla="*/ 0 h 26194"/>
                <a:gd name="connsiteX4" fmla="*/ 661986 w 661986"/>
                <a:gd name="connsiteY4" fmla="*/ 2381 h 26194"/>
                <a:gd name="connsiteX0" fmla="*/ 681036 w 681036"/>
                <a:gd name="connsiteY0" fmla="*/ 0 h 30957"/>
                <a:gd name="connsiteX1" fmla="*/ 659605 w 681036"/>
                <a:gd name="connsiteY1" fmla="*/ 30957 h 30957"/>
                <a:gd name="connsiteX2" fmla="*/ 11905 w 681036"/>
                <a:gd name="connsiteY2" fmla="*/ 28575 h 30957"/>
                <a:gd name="connsiteX3" fmla="*/ 0 w 681036"/>
                <a:gd name="connsiteY3" fmla="*/ 4763 h 30957"/>
                <a:gd name="connsiteX4" fmla="*/ 681036 w 681036"/>
                <a:gd name="connsiteY4" fmla="*/ 0 h 30957"/>
                <a:gd name="connsiteX0" fmla="*/ 700086 w 700086"/>
                <a:gd name="connsiteY0" fmla="*/ 0 h 30957"/>
                <a:gd name="connsiteX1" fmla="*/ 678655 w 700086"/>
                <a:gd name="connsiteY1" fmla="*/ 30957 h 30957"/>
                <a:gd name="connsiteX2" fmla="*/ 30955 w 700086"/>
                <a:gd name="connsiteY2" fmla="*/ 28575 h 30957"/>
                <a:gd name="connsiteX3" fmla="*/ 0 w 700086"/>
                <a:gd name="connsiteY3" fmla="*/ 4763 h 30957"/>
                <a:gd name="connsiteX4" fmla="*/ 700086 w 700086"/>
                <a:gd name="connsiteY4" fmla="*/ 0 h 30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0086" h="30957">
                  <a:moveTo>
                    <a:pt x="700086" y="0"/>
                  </a:moveTo>
                  <a:lnTo>
                    <a:pt x="678655" y="30957"/>
                  </a:lnTo>
                  <a:lnTo>
                    <a:pt x="30955" y="28575"/>
                  </a:lnTo>
                  <a:lnTo>
                    <a:pt x="0" y="4763"/>
                  </a:lnTo>
                  <a:lnTo>
                    <a:pt x="70008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" name="Freihandform: Form 38">
              <a:extLst>
                <a:ext uri="{FF2B5EF4-FFF2-40B4-BE49-F238E27FC236}">
                  <a16:creationId xmlns:a16="http://schemas.microsoft.com/office/drawing/2014/main" id="{3378E8BD-245E-47A4-9BA0-3B379CD6F594}"/>
                </a:ext>
              </a:extLst>
            </p:cNvPr>
            <p:cNvSpPr/>
            <p:nvPr/>
          </p:nvSpPr>
          <p:spPr>
            <a:xfrm>
              <a:off x="7282740" y="2686849"/>
              <a:ext cx="140494" cy="752475"/>
            </a:xfrm>
            <a:custGeom>
              <a:avLst/>
              <a:gdLst>
                <a:gd name="connsiteX0" fmla="*/ 0 w 140494"/>
                <a:gd name="connsiteY0" fmla="*/ 45243 h 752475"/>
                <a:gd name="connsiteX1" fmla="*/ 28575 w 140494"/>
                <a:gd name="connsiteY1" fmla="*/ 0 h 752475"/>
                <a:gd name="connsiteX2" fmla="*/ 140494 w 140494"/>
                <a:gd name="connsiteY2" fmla="*/ 752475 h 752475"/>
                <a:gd name="connsiteX3" fmla="*/ 107157 w 140494"/>
                <a:gd name="connsiteY3" fmla="*/ 721518 h 752475"/>
                <a:gd name="connsiteX4" fmla="*/ 0 w 140494"/>
                <a:gd name="connsiteY4" fmla="*/ 45243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752475">
                  <a:moveTo>
                    <a:pt x="0" y="45243"/>
                  </a:moveTo>
                  <a:lnTo>
                    <a:pt x="28575" y="0"/>
                  </a:lnTo>
                  <a:lnTo>
                    <a:pt x="140494" y="752475"/>
                  </a:lnTo>
                  <a:lnTo>
                    <a:pt x="107157" y="721518"/>
                  </a:lnTo>
                  <a:lnTo>
                    <a:pt x="0" y="4524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6289161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CF3ECB71-6731-4537-A33C-10A65AF0AD4A}"/>
              </a:ext>
            </a:extLst>
          </p:cNvPr>
          <p:cNvSpPr/>
          <p:nvPr/>
        </p:nvSpPr>
        <p:spPr>
          <a:xfrm>
            <a:off x="1097280" y="1900895"/>
            <a:ext cx="8313420" cy="1483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309492F6-9660-4D51-BFBF-467CB63B3350}"/>
              </a:ext>
            </a:extLst>
          </p:cNvPr>
          <p:cNvSpPr/>
          <p:nvPr/>
        </p:nvSpPr>
        <p:spPr>
          <a:xfrm>
            <a:off x="1625266" y="2280511"/>
            <a:ext cx="284956" cy="22145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92908 w 471488"/>
              <a:gd name="connsiteY3" fmla="*/ 197644 h 333375"/>
              <a:gd name="connsiteX4" fmla="*/ 471488 w 471488"/>
              <a:gd name="connsiteY4" fmla="*/ 0 h 333375"/>
              <a:gd name="connsiteX0" fmla="*/ 409575 w 409575"/>
              <a:gd name="connsiteY0" fmla="*/ 0 h 202406"/>
              <a:gd name="connsiteX1" fmla="*/ 0 w 409575"/>
              <a:gd name="connsiteY1" fmla="*/ 0 h 202406"/>
              <a:gd name="connsiteX2" fmla="*/ 42862 w 409575"/>
              <a:gd name="connsiteY2" fmla="*/ 202406 h 202406"/>
              <a:gd name="connsiteX3" fmla="*/ 330995 w 409575"/>
              <a:gd name="connsiteY3" fmla="*/ 197644 h 202406"/>
              <a:gd name="connsiteX4" fmla="*/ 409575 w 409575"/>
              <a:gd name="connsiteY4" fmla="*/ 0 h 202406"/>
              <a:gd name="connsiteX0" fmla="*/ 366713 w 366713"/>
              <a:gd name="connsiteY0" fmla="*/ 0 h 202406"/>
              <a:gd name="connsiteX1" fmla="*/ 78582 w 366713"/>
              <a:gd name="connsiteY1" fmla="*/ 2381 h 202406"/>
              <a:gd name="connsiteX2" fmla="*/ 0 w 366713"/>
              <a:gd name="connsiteY2" fmla="*/ 202406 h 202406"/>
              <a:gd name="connsiteX3" fmla="*/ 288133 w 366713"/>
              <a:gd name="connsiteY3" fmla="*/ 197644 h 202406"/>
              <a:gd name="connsiteX4" fmla="*/ 366713 w 366713"/>
              <a:gd name="connsiteY4" fmla="*/ 0 h 202406"/>
              <a:gd name="connsiteX0" fmla="*/ 288131 w 288131"/>
              <a:gd name="connsiteY0" fmla="*/ 0 h 197644"/>
              <a:gd name="connsiteX1" fmla="*/ 0 w 288131"/>
              <a:gd name="connsiteY1" fmla="*/ 2381 h 197644"/>
              <a:gd name="connsiteX2" fmla="*/ 4762 w 288131"/>
              <a:gd name="connsiteY2" fmla="*/ 197644 h 197644"/>
              <a:gd name="connsiteX3" fmla="*/ 209551 w 288131"/>
              <a:gd name="connsiteY3" fmla="*/ 197644 h 197644"/>
              <a:gd name="connsiteX4" fmla="*/ 288131 w 288131"/>
              <a:gd name="connsiteY4" fmla="*/ 0 h 197644"/>
              <a:gd name="connsiteX0" fmla="*/ 284956 w 284956"/>
              <a:gd name="connsiteY0" fmla="*/ 19844 h 217488"/>
              <a:gd name="connsiteX1" fmla="*/ 0 w 284956"/>
              <a:gd name="connsiteY1" fmla="*/ 0 h 217488"/>
              <a:gd name="connsiteX2" fmla="*/ 1587 w 284956"/>
              <a:gd name="connsiteY2" fmla="*/ 217488 h 217488"/>
              <a:gd name="connsiteX3" fmla="*/ 206376 w 284956"/>
              <a:gd name="connsiteY3" fmla="*/ 217488 h 217488"/>
              <a:gd name="connsiteX4" fmla="*/ 284956 w 284956"/>
              <a:gd name="connsiteY4" fmla="*/ 19844 h 217488"/>
              <a:gd name="connsiteX0" fmla="*/ 284956 w 284956"/>
              <a:gd name="connsiteY0" fmla="*/ 0 h 221456"/>
              <a:gd name="connsiteX1" fmla="*/ 0 w 284956"/>
              <a:gd name="connsiteY1" fmla="*/ 3968 h 221456"/>
              <a:gd name="connsiteX2" fmla="*/ 1587 w 284956"/>
              <a:gd name="connsiteY2" fmla="*/ 221456 h 221456"/>
              <a:gd name="connsiteX3" fmla="*/ 206376 w 284956"/>
              <a:gd name="connsiteY3" fmla="*/ 221456 h 221456"/>
              <a:gd name="connsiteX4" fmla="*/ 284956 w 284956"/>
              <a:gd name="connsiteY4" fmla="*/ 0 h 221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6" h="221456">
                <a:moveTo>
                  <a:pt x="284956" y="0"/>
                </a:moveTo>
                <a:lnTo>
                  <a:pt x="0" y="3968"/>
                </a:lnTo>
                <a:lnTo>
                  <a:pt x="1587" y="221456"/>
                </a:lnTo>
                <a:lnTo>
                  <a:pt x="206376" y="221456"/>
                </a:lnTo>
                <a:lnTo>
                  <a:pt x="284956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72D75629-B7AB-4DD0-B36E-A0A70F5C5081}"/>
              </a:ext>
            </a:extLst>
          </p:cNvPr>
          <p:cNvSpPr/>
          <p:nvPr/>
        </p:nvSpPr>
        <p:spPr>
          <a:xfrm>
            <a:off x="8860592" y="1945726"/>
            <a:ext cx="333851" cy="263483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  <a:gd name="connsiteX0" fmla="*/ 358140 w 366721"/>
              <a:gd name="connsiteY0" fmla="*/ 0 h 222198"/>
              <a:gd name="connsiteX1" fmla="*/ 24289 w 366721"/>
              <a:gd name="connsiteY1" fmla="*/ 1087 h 222198"/>
              <a:gd name="connsiteX2" fmla="*/ 0 w 366721"/>
              <a:gd name="connsiteY2" fmla="*/ 215419 h 222198"/>
              <a:gd name="connsiteX3" fmla="*/ 366713 w 366721"/>
              <a:gd name="connsiteY3" fmla="*/ 222198 h 222198"/>
              <a:gd name="connsiteX4" fmla="*/ 358140 w 366721"/>
              <a:gd name="connsiteY4" fmla="*/ 0 h 222198"/>
              <a:gd name="connsiteX0" fmla="*/ 358140 w 358140"/>
              <a:gd name="connsiteY0" fmla="*/ 0 h 215419"/>
              <a:gd name="connsiteX1" fmla="*/ 24289 w 358140"/>
              <a:gd name="connsiteY1" fmla="*/ 1087 h 215419"/>
              <a:gd name="connsiteX2" fmla="*/ 0 w 358140"/>
              <a:gd name="connsiteY2" fmla="*/ 215419 h 215419"/>
              <a:gd name="connsiteX3" fmla="*/ 297656 w 358140"/>
              <a:gd name="connsiteY3" fmla="*/ 173283 h 215419"/>
              <a:gd name="connsiteX4" fmla="*/ 358140 w 358140"/>
              <a:gd name="connsiteY4" fmla="*/ 0 h 215419"/>
              <a:gd name="connsiteX0" fmla="*/ 333851 w 333851"/>
              <a:gd name="connsiteY0" fmla="*/ 0 h 199114"/>
              <a:gd name="connsiteX1" fmla="*/ 0 w 333851"/>
              <a:gd name="connsiteY1" fmla="*/ 1087 h 199114"/>
              <a:gd name="connsiteX2" fmla="*/ 25717 w 333851"/>
              <a:gd name="connsiteY2" fmla="*/ 199114 h 199114"/>
              <a:gd name="connsiteX3" fmla="*/ 273367 w 333851"/>
              <a:gd name="connsiteY3" fmla="*/ 173283 h 199114"/>
              <a:gd name="connsiteX4" fmla="*/ 333851 w 333851"/>
              <a:gd name="connsiteY4" fmla="*/ 0 h 199114"/>
              <a:gd name="connsiteX0" fmla="*/ 333851 w 333851"/>
              <a:gd name="connsiteY0" fmla="*/ 0 h 200457"/>
              <a:gd name="connsiteX1" fmla="*/ 0 w 333851"/>
              <a:gd name="connsiteY1" fmla="*/ 1087 h 200457"/>
              <a:gd name="connsiteX2" fmla="*/ 25717 w 333851"/>
              <a:gd name="connsiteY2" fmla="*/ 199114 h 200457"/>
              <a:gd name="connsiteX3" fmla="*/ 251935 w 333851"/>
              <a:gd name="connsiteY3" fmla="*/ 200457 h 200457"/>
              <a:gd name="connsiteX4" fmla="*/ 333851 w 333851"/>
              <a:gd name="connsiteY4" fmla="*/ 0 h 20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851" h="200457">
                <a:moveTo>
                  <a:pt x="333851" y="0"/>
                </a:moveTo>
                <a:lnTo>
                  <a:pt x="0" y="1087"/>
                </a:lnTo>
                <a:lnTo>
                  <a:pt x="25717" y="199114"/>
                </a:lnTo>
                <a:lnTo>
                  <a:pt x="251935" y="200457"/>
                </a:lnTo>
                <a:cubicBezTo>
                  <a:pt x="252252" y="142092"/>
                  <a:pt x="333534" y="58365"/>
                  <a:pt x="33385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reihandform: Form 3">
            <a:extLst>
              <a:ext uri="{FF2B5EF4-FFF2-40B4-BE49-F238E27FC236}">
                <a16:creationId xmlns:a16="http://schemas.microsoft.com/office/drawing/2014/main" id="{EAE88FFF-61ED-4A91-B50F-E98B51EF0C69}"/>
              </a:ext>
            </a:extLst>
          </p:cNvPr>
          <p:cNvSpPr/>
          <p:nvPr/>
        </p:nvSpPr>
        <p:spPr>
          <a:xfrm>
            <a:off x="8718726" y="2414742"/>
            <a:ext cx="374809" cy="30158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809" h="229445">
                <a:moveTo>
                  <a:pt x="374809" y="0"/>
                </a:moveTo>
                <a:lnTo>
                  <a:pt x="24289" y="8334"/>
                </a:lnTo>
                <a:lnTo>
                  <a:pt x="0" y="222666"/>
                </a:lnTo>
                <a:lnTo>
                  <a:pt x="366713" y="229445"/>
                </a:lnTo>
                <a:cubicBezTo>
                  <a:pt x="367030" y="171080"/>
                  <a:pt x="374492" y="58365"/>
                  <a:pt x="37480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09615796-BB7D-4A3B-99DF-1B66F549A36A}"/>
              </a:ext>
            </a:extLst>
          </p:cNvPr>
          <p:cNvSpPr/>
          <p:nvPr/>
        </p:nvSpPr>
        <p:spPr>
          <a:xfrm>
            <a:off x="8925886" y="2708592"/>
            <a:ext cx="402908" cy="19621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2908" h="196215">
                <a:moveTo>
                  <a:pt x="402908" y="0"/>
                </a:moveTo>
                <a:lnTo>
                  <a:pt x="31433" y="0"/>
                </a:lnTo>
                <a:lnTo>
                  <a:pt x="0" y="196215"/>
                </a:lnTo>
                <a:lnTo>
                  <a:pt x="371476" y="186690"/>
                </a:lnTo>
                <a:lnTo>
                  <a:pt x="402908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D9EFC0E4-9486-4736-800A-B24A4DA7CC15}"/>
              </a:ext>
            </a:extLst>
          </p:cNvPr>
          <p:cNvSpPr/>
          <p:nvPr/>
        </p:nvSpPr>
        <p:spPr>
          <a:xfrm>
            <a:off x="1338372" y="2787330"/>
            <a:ext cx="384175" cy="3460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9575 w 409575"/>
              <a:gd name="connsiteY0" fmla="*/ 0 h 346075"/>
              <a:gd name="connsiteX1" fmla="*/ 0 w 409575"/>
              <a:gd name="connsiteY1" fmla="*/ 0 h 346075"/>
              <a:gd name="connsiteX2" fmla="*/ 46037 w 409575"/>
              <a:gd name="connsiteY2" fmla="*/ 346075 h 346075"/>
              <a:gd name="connsiteX3" fmla="*/ 309563 w 409575"/>
              <a:gd name="connsiteY3" fmla="*/ 323850 h 346075"/>
              <a:gd name="connsiteX4" fmla="*/ 409575 w 4095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20637 w 384175"/>
              <a:gd name="connsiteY2" fmla="*/ 346075 h 346075"/>
              <a:gd name="connsiteX3" fmla="*/ 284163 w 384175"/>
              <a:gd name="connsiteY3" fmla="*/ 323850 h 346075"/>
              <a:gd name="connsiteX4" fmla="*/ 384175 w 3841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4175" h="346075">
                <a:moveTo>
                  <a:pt x="384175" y="0"/>
                </a:moveTo>
                <a:lnTo>
                  <a:pt x="0" y="0"/>
                </a:lnTo>
                <a:cubicBezTo>
                  <a:pt x="3139" y="59109"/>
                  <a:pt x="83270" y="161080"/>
                  <a:pt x="73709" y="163039"/>
                </a:cubicBezTo>
                <a:cubicBezTo>
                  <a:pt x="81418" y="160551"/>
                  <a:pt x="38328" y="285063"/>
                  <a:pt x="20637" y="346075"/>
                </a:cubicBezTo>
                <a:lnTo>
                  <a:pt x="284163" y="323850"/>
                </a:lnTo>
                <a:lnTo>
                  <a:pt x="384175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18587FA0-C35E-4C98-BE7E-5AF571AC5F77}"/>
              </a:ext>
            </a:extLst>
          </p:cNvPr>
          <p:cNvSpPr/>
          <p:nvPr/>
        </p:nvSpPr>
        <p:spPr>
          <a:xfrm>
            <a:off x="1564677" y="1975706"/>
            <a:ext cx="471488" cy="3333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488" h="333375">
                <a:moveTo>
                  <a:pt x="471488" y="0"/>
                </a:moveTo>
                <a:lnTo>
                  <a:pt x="61913" y="0"/>
                </a:lnTo>
                <a:lnTo>
                  <a:pt x="0" y="333375"/>
                </a:lnTo>
                <a:lnTo>
                  <a:pt x="371476" y="323850"/>
                </a:lnTo>
                <a:lnTo>
                  <a:pt x="471488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8D07BFD3-F052-46DF-A019-6C0A26D77B0B}"/>
              </a:ext>
            </a:extLst>
          </p:cNvPr>
          <p:cNvSpPr/>
          <p:nvPr/>
        </p:nvSpPr>
        <p:spPr>
          <a:xfrm>
            <a:off x="1535185" y="1946246"/>
            <a:ext cx="7533314" cy="1392572"/>
          </a:xfrm>
          <a:custGeom>
            <a:avLst/>
            <a:gdLst>
              <a:gd name="connsiteX0" fmla="*/ 0 w 7533314"/>
              <a:gd name="connsiteY0" fmla="*/ 1392572 h 1392572"/>
              <a:gd name="connsiteX1" fmla="*/ 444617 w 7533314"/>
              <a:gd name="connsiteY1" fmla="*/ 25167 h 1392572"/>
              <a:gd name="connsiteX2" fmla="*/ 7533314 w 7533314"/>
              <a:gd name="connsiteY2" fmla="*/ 0 h 1392572"/>
              <a:gd name="connsiteX3" fmla="*/ 7390701 w 7533314"/>
              <a:gd name="connsiteY3" fmla="*/ 1174459 h 1392572"/>
              <a:gd name="connsiteX4" fmla="*/ 0 w 7533314"/>
              <a:gd name="connsiteY4" fmla="*/ 1392572 h 139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33314" h="1392572">
                <a:moveTo>
                  <a:pt x="0" y="1392572"/>
                </a:moveTo>
                <a:lnTo>
                  <a:pt x="444617" y="25167"/>
                </a:lnTo>
                <a:lnTo>
                  <a:pt x="7533314" y="0"/>
                </a:lnTo>
                <a:lnTo>
                  <a:pt x="7390701" y="1174459"/>
                </a:lnTo>
                <a:lnTo>
                  <a:pt x="0" y="1392572"/>
                </a:lnTo>
                <a:close/>
              </a:path>
            </a:pathLst>
          </a:custGeom>
          <a:solidFill>
            <a:schemeClr val="tx1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4365C5B6-6E26-4650-A8EE-98BEF0CC495C}"/>
              </a:ext>
            </a:extLst>
          </p:cNvPr>
          <p:cNvCxnSpPr>
            <a:cxnSpLocks/>
            <a:stCxn id="7" idx="2"/>
            <a:endCxn id="3" idx="3"/>
          </p:cNvCxnSpPr>
          <p:nvPr/>
        </p:nvCxnSpPr>
        <p:spPr>
          <a:xfrm flipV="1">
            <a:off x="1564677" y="2209209"/>
            <a:ext cx="7547850" cy="998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39ED80FB-D987-4762-8ED6-8182180BB3D5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 flipV="1">
            <a:off x="1626853" y="2414742"/>
            <a:ext cx="7466682" cy="872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511837A1-0E17-4C10-B6EF-6E98D1A66A1F}"/>
              </a:ext>
            </a:extLst>
          </p:cNvPr>
          <p:cNvCxnSpPr>
            <a:cxnSpLocks/>
            <a:stCxn id="6" idx="1"/>
            <a:endCxn id="5" idx="0"/>
          </p:cNvCxnSpPr>
          <p:nvPr/>
        </p:nvCxnSpPr>
        <p:spPr>
          <a:xfrm flipV="1">
            <a:off x="1338372" y="2708592"/>
            <a:ext cx="7990422" cy="7873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911D189F-3000-4622-B3FE-4A4C7986D0C3}"/>
              </a:ext>
            </a:extLst>
          </p:cNvPr>
          <p:cNvCxnSpPr>
            <a:cxnSpLocks/>
            <a:endCxn id="5" idx="3"/>
          </p:cNvCxnSpPr>
          <p:nvPr/>
        </p:nvCxnSpPr>
        <p:spPr>
          <a:xfrm flipV="1">
            <a:off x="1392572" y="2895282"/>
            <a:ext cx="7904790" cy="2254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1225ADE8-2D83-4527-8778-737109F5F6B0}"/>
              </a:ext>
            </a:extLst>
          </p:cNvPr>
          <p:cNvCxnSpPr>
            <a:cxnSpLocks/>
            <a:stCxn id="7" idx="1"/>
            <a:endCxn id="3" idx="0"/>
          </p:cNvCxnSpPr>
          <p:nvPr/>
        </p:nvCxnSpPr>
        <p:spPr>
          <a:xfrm flipV="1">
            <a:off x="1626590" y="1945726"/>
            <a:ext cx="7567853" cy="299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30C0DF67-9A59-4557-8A73-1EDE1768B5F0}"/>
              </a:ext>
            </a:extLst>
          </p:cNvPr>
          <p:cNvCxnSpPr>
            <a:cxnSpLocks/>
          </p:cNvCxnSpPr>
          <p:nvPr/>
        </p:nvCxnSpPr>
        <p:spPr>
          <a:xfrm flipV="1">
            <a:off x="1535185" y="3113085"/>
            <a:ext cx="7390701" cy="2181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Grafik 17">
            <a:extLst>
              <a:ext uri="{FF2B5EF4-FFF2-40B4-BE49-F238E27FC236}">
                <a16:creationId xmlns:a16="http://schemas.microsoft.com/office/drawing/2014/main" id="{EE97D5B4-485B-4844-973F-3E3F70FA0B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572" y="4609576"/>
            <a:ext cx="9561915" cy="149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4286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8D22BB69-9954-469E-B8BF-6E2BCBC9AC8D}"/>
              </a:ext>
            </a:extLst>
          </p:cNvPr>
          <p:cNvSpPr/>
          <p:nvPr/>
        </p:nvSpPr>
        <p:spPr>
          <a:xfrm>
            <a:off x="2889260" y="4863222"/>
            <a:ext cx="284956" cy="22145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92908 w 471488"/>
              <a:gd name="connsiteY3" fmla="*/ 197644 h 333375"/>
              <a:gd name="connsiteX4" fmla="*/ 471488 w 471488"/>
              <a:gd name="connsiteY4" fmla="*/ 0 h 333375"/>
              <a:gd name="connsiteX0" fmla="*/ 409575 w 409575"/>
              <a:gd name="connsiteY0" fmla="*/ 0 h 202406"/>
              <a:gd name="connsiteX1" fmla="*/ 0 w 409575"/>
              <a:gd name="connsiteY1" fmla="*/ 0 h 202406"/>
              <a:gd name="connsiteX2" fmla="*/ 42862 w 409575"/>
              <a:gd name="connsiteY2" fmla="*/ 202406 h 202406"/>
              <a:gd name="connsiteX3" fmla="*/ 330995 w 409575"/>
              <a:gd name="connsiteY3" fmla="*/ 197644 h 202406"/>
              <a:gd name="connsiteX4" fmla="*/ 409575 w 409575"/>
              <a:gd name="connsiteY4" fmla="*/ 0 h 202406"/>
              <a:gd name="connsiteX0" fmla="*/ 366713 w 366713"/>
              <a:gd name="connsiteY0" fmla="*/ 0 h 202406"/>
              <a:gd name="connsiteX1" fmla="*/ 78582 w 366713"/>
              <a:gd name="connsiteY1" fmla="*/ 2381 h 202406"/>
              <a:gd name="connsiteX2" fmla="*/ 0 w 366713"/>
              <a:gd name="connsiteY2" fmla="*/ 202406 h 202406"/>
              <a:gd name="connsiteX3" fmla="*/ 288133 w 366713"/>
              <a:gd name="connsiteY3" fmla="*/ 197644 h 202406"/>
              <a:gd name="connsiteX4" fmla="*/ 366713 w 366713"/>
              <a:gd name="connsiteY4" fmla="*/ 0 h 202406"/>
              <a:gd name="connsiteX0" fmla="*/ 288131 w 288131"/>
              <a:gd name="connsiteY0" fmla="*/ 0 h 197644"/>
              <a:gd name="connsiteX1" fmla="*/ 0 w 288131"/>
              <a:gd name="connsiteY1" fmla="*/ 2381 h 197644"/>
              <a:gd name="connsiteX2" fmla="*/ 4762 w 288131"/>
              <a:gd name="connsiteY2" fmla="*/ 197644 h 197644"/>
              <a:gd name="connsiteX3" fmla="*/ 209551 w 288131"/>
              <a:gd name="connsiteY3" fmla="*/ 197644 h 197644"/>
              <a:gd name="connsiteX4" fmla="*/ 288131 w 288131"/>
              <a:gd name="connsiteY4" fmla="*/ 0 h 197644"/>
              <a:gd name="connsiteX0" fmla="*/ 284956 w 284956"/>
              <a:gd name="connsiteY0" fmla="*/ 19844 h 217488"/>
              <a:gd name="connsiteX1" fmla="*/ 0 w 284956"/>
              <a:gd name="connsiteY1" fmla="*/ 0 h 217488"/>
              <a:gd name="connsiteX2" fmla="*/ 1587 w 284956"/>
              <a:gd name="connsiteY2" fmla="*/ 217488 h 217488"/>
              <a:gd name="connsiteX3" fmla="*/ 206376 w 284956"/>
              <a:gd name="connsiteY3" fmla="*/ 217488 h 217488"/>
              <a:gd name="connsiteX4" fmla="*/ 284956 w 284956"/>
              <a:gd name="connsiteY4" fmla="*/ 19844 h 217488"/>
              <a:gd name="connsiteX0" fmla="*/ 284956 w 284956"/>
              <a:gd name="connsiteY0" fmla="*/ 0 h 221456"/>
              <a:gd name="connsiteX1" fmla="*/ 0 w 284956"/>
              <a:gd name="connsiteY1" fmla="*/ 3968 h 221456"/>
              <a:gd name="connsiteX2" fmla="*/ 1587 w 284956"/>
              <a:gd name="connsiteY2" fmla="*/ 221456 h 221456"/>
              <a:gd name="connsiteX3" fmla="*/ 206376 w 284956"/>
              <a:gd name="connsiteY3" fmla="*/ 221456 h 221456"/>
              <a:gd name="connsiteX4" fmla="*/ 284956 w 284956"/>
              <a:gd name="connsiteY4" fmla="*/ 0 h 221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6" h="221456">
                <a:moveTo>
                  <a:pt x="284956" y="0"/>
                </a:moveTo>
                <a:lnTo>
                  <a:pt x="0" y="3968"/>
                </a:lnTo>
                <a:lnTo>
                  <a:pt x="1587" y="221456"/>
                </a:lnTo>
                <a:lnTo>
                  <a:pt x="206376" y="221456"/>
                </a:lnTo>
                <a:lnTo>
                  <a:pt x="284956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Freihandform: Form 19">
            <a:extLst>
              <a:ext uri="{FF2B5EF4-FFF2-40B4-BE49-F238E27FC236}">
                <a16:creationId xmlns:a16="http://schemas.microsoft.com/office/drawing/2014/main" id="{B6201AA2-3603-479D-8654-CD147A3F9DAE}"/>
              </a:ext>
            </a:extLst>
          </p:cNvPr>
          <p:cNvSpPr/>
          <p:nvPr/>
        </p:nvSpPr>
        <p:spPr>
          <a:xfrm>
            <a:off x="10124586" y="4528437"/>
            <a:ext cx="333851" cy="263483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  <a:gd name="connsiteX0" fmla="*/ 358140 w 366721"/>
              <a:gd name="connsiteY0" fmla="*/ 0 h 222198"/>
              <a:gd name="connsiteX1" fmla="*/ 24289 w 366721"/>
              <a:gd name="connsiteY1" fmla="*/ 1087 h 222198"/>
              <a:gd name="connsiteX2" fmla="*/ 0 w 366721"/>
              <a:gd name="connsiteY2" fmla="*/ 215419 h 222198"/>
              <a:gd name="connsiteX3" fmla="*/ 366713 w 366721"/>
              <a:gd name="connsiteY3" fmla="*/ 222198 h 222198"/>
              <a:gd name="connsiteX4" fmla="*/ 358140 w 366721"/>
              <a:gd name="connsiteY4" fmla="*/ 0 h 222198"/>
              <a:gd name="connsiteX0" fmla="*/ 358140 w 358140"/>
              <a:gd name="connsiteY0" fmla="*/ 0 h 215419"/>
              <a:gd name="connsiteX1" fmla="*/ 24289 w 358140"/>
              <a:gd name="connsiteY1" fmla="*/ 1087 h 215419"/>
              <a:gd name="connsiteX2" fmla="*/ 0 w 358140"/>
              <a:gd name="connsiteY2" fmla="*/ 215419 h 215419"/>
              <a:gd name="connsiteX3" fmla="*/ 297656 w 358140"/>
              <a:gd name="connsiteY3" fmla="*/ 173283 h 215419"/>
              <a:gd name="connsiteX4" fmla="*/ 358140 w 358140"/>
              <a:gd name="connsiteY4" fmla="*/ 0 h 215419"/>
              <a:gd name="connsiteX0" fmla="*/ 333851 w 333851"/>
              <a:gd name="connsiteY0" fmla="*/ 0 h 199114"/>
              <a:gd name="connsiteX1" fmla="*/ 0 w 333851"/>
              <a:gd name="connsiteY1" fmla="*/ 1087 h 199114"/>
              <a:gd name="connsiteX2" fmla="*/ 25717 w 333851"/>
              <a:gd name="connsiteY2" fmla="*/ 199114 h 199114"/>
              <a:gd name="connsiteX3" fmla="*/ 273367 w 333851"/>
              <a:gd name="connsiteY3" fmla="*/ 173283 h 199114"/>
              <a:gd name="connsiteX4" fmla="*/ 333851 w 333851"/>
              <a:gd name="connsiteY4" fmla="*/ 0 h 199114"/>
              <a:gd name="connsiteX0" fmla="*/ 333851 w 333851"/>
              <a:gd name="connsiteY0" fmla="*/ 0 h 200457"/>
              <a:gd name="connsiteX1" fmla="*/ 0 w 333851"/>
              <a:gd name="connsiteY1" fmla="*/ 1087 h 200457"/>
              <a:gd name="connsiteX2" fmla="*/ 25717 w 333851"/>
              <a:gd name="connsiteY2" fmla="*/ 199114 h 200457"/>
              <a:gd name="connsiteX3" fmla="*/ 251935 w 333851"/>
              <a:gd name="connsiteY3" fmla="*/ 200457 h 200457"/>
              <a:gd name="connsiteX4" fmla="*/ 333851 w 333851"/>
              <a:gd name="connsiteY4" fmla="*/ 0 h 20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851" h="200457">
                <a:moveTo>
                  <a:pt x="333851" y="0"/>
                </a:moveTo>
                <a:lnTo>
                  <a:pt x="0" y="1087"/>
                </a:lnTo>
                <a:lnTo>
                  <a:pt x="25717" y="199114"/>
                </a:lnTo>
                <a:lnTo>
                  <a:pt x="251935" y="200457"/>
                </a:lnTo>
                <a:cubicBezTo>
                  <a:pt x="252252" y="142092"/>
                  <a:pt x="333534" y="58365"/>
                  <a:pt x="333851" y="0"/>
                </a:cubicBez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Freihandform: Form 20">
            <a:extLst>
              <a:ext uri="{FF2B5EF4-FFF2-40B4-BE49-F238E27FC236}">
                <a16:creationId xmlns:a16="http://schemas.microsoft.com/office/drawing/2014/main" id="{64EAA45E-7028-4F98-8ACD-40023290E1F6}"/>
              </a:ext>
            </a:extLst>
          </p:cNvPr>
          <p:cNvSpPr/>
          <p:nvPr/>
        </p:nvSpPr>
        <p:spPr>
          <a:xfrm>
            <a:off x="9982720" y="4997453"/>
            <a:ext cx="374809" cy="30158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809" h="229445">
                <a:moveTo>
                  <a:pt x="374809" y="0"/>
                </a:moveTo>
                <a:lnTo>
                  <a:pt x="24289" y="8334"/>
                </a:lnTo>
                <a:lnTo>
                  <a:pt x="0" y="222666"/>
                </a:lnTo>
                <a:lnTo>
                  <a:pt x="366713" y="229445"/>
                </a:lnTo>
                <a:cubicBezTo>
                  <a:pt x="367030" y="171080"/>
                  <a:pt x="374492" y="58365"/>
                  <a:pt x="374809" y="0"/>
                </a:cubicBez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D4281401-22D2-4E62-9AAF-ACCC6BE8C34D}"/>
              </a:ext>
            </a:extLst>
          </p:cNvPr>
          <p:cNvSpPr/>
          <p:nvPr/>
        </p:nvSpPr>
        <p:spPr>
          <a:xfrm>
            <a:off x="10189880" y="5291303"/>
            <a:ext cx="402908" cy="19621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2908" h="196215">
                <a:moveTo>
                  <a:pt x="402908" y="0"/>
                </a:moveTo>
                <a:lnTo>
                  <a:pt x="31433" y="0"/>
                </a:lnTo>
                <a:lnTo>
                  <a:pt x="0" y="196215"/>
                </a:lnTo>
                <a:lnTo>
                  <a:pt x="371476" y="186690"/>
                </a:lnTo>
                <a:lnTo>
                  <a:pt x="402908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Freihandform: Form 22">
            <a:extLst>
              <a:ext uri="{FF2B5EF4-FFF2-40B4-BE49-F238E27FC236}">
                <a16:creationId xmlns:a16="http://schemas.microsoft.com/office/drawing/2014/main" id="{03DBC9F9-0D80-4027-8923-81E345EF8A2F}"/>
              </a:ext>
            </a:extLst>
          </p:cNvPr>
          <p:cNvSpPr/>
          <p:nvPr/>
        </p:nvSpPr>
        <p:spPr>
          <a:xfrm>
            <a:off x="2602366" y="5370041"/>
            <a:ext cx="384175" cy="3460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9575 w 409575"/>
              <a:gd name="connsiteY0" fmla="*/ 0 h 346075"/>
              <a:gd name="connsiteX1" fmla="*/ 0 w 409575"/>
              <a:gd name="connsiteY1" fmla="*/ 0 h 346075"/>
              <a:gd name="connsiteX2" fmla="*/ 46037 w 409575"/>
              <a:gd name="connsiteY2" fmla="*/ 346075 h 346075"/>
              <a:gd name="connsiteX3" fmla="*/ 309563 w 409575"/>
              <a:gd name="connsiteY3" fmla="*/ 323850 h 346075"/>
              <a:gd name="connsiteX4" fmla="*/ 409575 w 4095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20637 w 384175"/>
              <a:gd name="connsiteY2" fmla="*/ 346075 h 346075"/>
              <a:gd name="connsiteX3" fmla="*/ 284163 w 384175"/>
              <a:gd name="connsiteY3" fmla="*/ 323850 h 346075"/>
              <a:gd name="connsiteX4" fmla="*/ 384175 w 3841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4175" h="346075">
                <a:moveTo>
                  <a:pt x="384175" y="0"/>
                </a:moveTo>
                <a:lnTo>
                  <a:pt x="0" y="0"/>
                </a:lnTo>
                <a:cubicBezTo>
                  <a:pt x="3139" y="59109"/>
                  <a:pt x="83270" y="161080"/>
                  <a:pt x="73709" y="163039"/>
                </a:cubicBezTo>
                <a:cubicBezTo>
                  <a:pt x="81418" y="160551"/>
                  <a:pt x="38328" y="285063"/>
                  <a:pt x="20637" y="346075"/>
                </a:cubicBezTo>
                <a:lnTo>
                  <a:pt x="284163" y="323850"/>
                </a:lnTo>
                <a:lnTo>
                  <a:pt x="384175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4" name="Freihandform: Form 23">
            <a:extLst>
              <a:ext uri="{FF2B5EF4-FFF2-40B4-BE49-F238E27FC236}">
                <a16:creationId xmlns:a16="http://schemas.microsoft.com/office/drawing/2014/main" id="{4E6AB760-2BF4-47BE-B680-42146CCB0AE6}"/>
              </a:ext>
            </a:extLst>
          </p:cNvPr>
          <p:cNvSpPr/>
          <p:nvPr/>
        </p:nvSpPr>
        <p:spPr>
          <a:xfrm>
            <a:off x="2828671" y="4558417"/>
            <a:ext cx="471488" cy="3333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488" h="333375">
                <a:moveTo>
                  <a:pt x="471488" y="0"/>
                </a:moveTo>
                <a:lnTo>
                  <a:pt x="61913" y="0"/>
                </a:lnTo>
                <a:lnTo>
                  <a:pt x="0" y="333375"/>
                </a:lnTo>
                <a:lnTo>
                  <a:pt x="371476" y="323850"/>
                </a:lnTo>
                <a:lnTo>
                  <a:pt x="471488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Freihandform: Form 24">
            <a:extLst>
              <a:ext uri="{FF2B5EF4-FFF2-40B4-BE49-F238E27FC236}">
                <a16:creationId xmlns:a16="http://schemas.microsoft.com/office/drawing/2014/main" id="{EF540767-F810-43ED-9201-0F57289C2BA6}"/>
              </a:ext>
            </a:extLst>
          </p:cNvPr>
          <p:cNvSpPr/>
          <p:nvPr/>
        </p:nvSpPr>
        <p:spPr>
          <a:xfrm>
            <a:off x="2799179" y="4528957"/>
            <a:ext cx="7533314" cy="1392572"/>
          </a:xfrm>
          <a:custGeom>
            <a:avLst/>
            <a:gdLst>
              <a:gd name="connsiteX0" fmla="*/ 0 w 7533314"/>
              <a:gd name="connsiteY0" fmla="*/ 1392572 h 1392572"/>
              <a:gd name="connsiteX1" fmla="*/ 444617 w 7533314"/>
              <a:gd name="connsiteY1" fmla="*/ 25167 h 1392572"/>
              <a:gd name="connsiteX2" fmla="*/ 7533314 w 7533314"/>
              <a:gd name="connsiteY2" fmla="*/ 0 h 1392572"/>
              <a:gd name="connsiteX3" fmla="*/ 7390701 w 7533314"/>
              <a:gd name="connsiteY3" fmla="*/ 1174459 h 1392572"/>
              <a:gd name="connsiteX4" fmla="*/ 0 w 7533314"/>
              <a:gd name="connsiteY4" fmla="*/ 1392572 h 139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33314" h="1392572">
                <a:moveTo>
                  <a:pt x="0" y="1392572"/>
                </a:moveTo>
                <a:lnTo>
                  <a:pt x="444617" y="25167"/>
                </a:lnTo>
                <a:lnTo>
                  <a:pt x="7533314" y="0"/>
                </a:lnTo>
                <a:lnTo>
                  <a:pt x="7390701" y="1174459"/>
                </a:lnTo>
                <a:lnTo>
                  <a:pt x="0" y="1392572"/>
                </a:lnTo>
                <a:close/>
              </a:path>
            </a:pathLst>
          </a:custGeom>
          <a:solidFill>
            <a:srgbClr val="915937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/>
          </a:p>
        </p:txBody>
      </p:sp>
      <p:pic>
        <p:nvPicPr>
          <p:cNvPr id="26" name="Picture 2" descr="Bildergebnis fÃ¼r holzmaserung">
            <a:extLst>
              <a:ext uri="{FF2B5EF4-FFF2-40B4-BE49-F238E27FC236}">
                <a16:creationId xmlns:a16="http://schemas.microsoft.com/office/drawing/2014/main" id="{0FB74862-1F75-467E-9AA5-336A92800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5353" y="4485410"/>
            <a:ext cx="8370723" cy="1449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3BF6FEA4-E115-4C34-AF58-4D4F285138E9}"/>
              </a:ext>
            </a:extLst>
          </p:cNvPr>
          <p:cNvCxnSpPr>
            <a:cxnSpLocks/>
            <a:stCxn id="24" idx="2"/>
            <a:endCxn id="20" idx="3"/>
          </p:cNvCxnSpPr>
          <p:nvPr/>
        </p:nvCxnSpPr>
        <p:spPr>
          <a:xfrm flipV="1">
            <a:off x="2828671" y="4791920"/>
            <a:ext cx="7547850" cy="998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E338DCBF-2037-40FD-9834-4007781EBFB7}"/>
              </a:ext>
            </a:extLst>
          </p:cNvPr>
          <p:cNvCxnSpPr>
            <a:cxnSpLocks/>
            <a:stCxn id="19" idx="2"/>
            <a:endCxn id="21" idx="0"/>
          </p:cNvCxnSpPr>
          <p:nvPr/>
        </p:nvCxnSpPr>
        <p:spPr>
          <a:xfrm flipV="1">
            <a:off x="2890847" y="4997453"/>
            <a:ext cx="7466682" cy="872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0199C593-E5D4-4A00-A38B-BDED5C2B3263}"/>
              </a:ext>
            </a:extLst>
          </p:cNvPr>
          <p:cNvCxnSpPr>
            <a:cxnSpLocks/>
            <a:stCxn id="23" idx="1"/>
            <a:endCxn id="22" idx="0"/>
          </p:cNvCxnSpPr>
          <p:nvPr/>
        </p:nvCxnSpPr>
        <p:spPr>
          <a:xfrm flipV="1">
            <a:off x="2602366" y="5291303"/>
            <a:ext cx="7990422" cy="7873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C7B26761-0E38-47C0-BBF8-835559C5E7F1}"/>
              </a:ext>
            </a:extLst>
          </p:cNvPr>
          <p:cNvCxnSpPr>
            <a:cxnSpLocks/>
            <a:endCxn id="22" idx="3"/>
          </p:cNvCxnSpPr>
          <p:nvPr/>
        </p:nvCxnSpPr>
        <p:spPr>
          <a:xfrm flipV="1">
            <a:off x="2656566" y="5477993"/>
            <a:ext cx="7904790" cy="2254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D2CB1CC5-F950-4306-B29E-6B10DD17F21D}"/>
              </a:ext>
            </a:extLst>
          </p:cNvPr>
          <p:cNvCxnSpPr>
            <a:cxnSpLocks/>
            <a:stCxn id="24" idx="1"/>
            <a:endCxn id="20" idx="0"/>
          </p:cNvCxnSpPr>
          <p:nvPr/>
        </p:nvCxnSpPr>
        <p:spPr>
          <a:xfrm flipV="1">
            <a:off x="2890584" y="4528437"/>
            <a:ext cx="7567853" cy="299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023EE892-243D-4B76-93FA-EE5FD98E5C13}"/>
              </a:ext>
            </a:extLst>
          </p:cNvPr>
          <p:cNvCxnSpPr>
            <a:cxnSpLocks/>
          </p:cNvCxnSpPr>
          <p:nvPr/>
        </p:nvCxnSpPr>
        <p:spPr>
          <a:xfrm flipV="1">
            <a:off x="2799179" y="5695796"/>
            <a:ext cx="7390701" cy="2181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Grafik 32">
            <a:extLst>
              <a:ext uri="{FF2B5EF4-FFF2-40B4-BE49-F238E27FC236}">
                <a16:creationId xmlns:a16="http://schemas.microsoft.com/office/drawing/2014/main" id="{C02D10B2-D7A2-410B-9248-2E2B1D479C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234" y="3918591"/>
            <a:ext cx="8880960" cy="2918121"/>
          </a:xfrm>
          <a:prstGeom prst="rect">
            <a:avLst/>
          </a:prstGeom>
        </p:spPr>
      </p:pic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3CCEE250-39F5-4DA6-B099-2A3B8D003435}"/>
              </a:ext>
            </a:extLst>
          </p:cNvPr>
          <p:cNvGrpSpPr/>
          <p:nvPr/>
        </p:nvGrpSpPr>
        <p:grpSpPr>
          <a:xfrm>
            <a:off x="1577477" y="684770"/>
            <a:ext cx="8880960" cy="2918121"/>
            <a:chOff x="869939" y="1335880"/>
            <a:chExt cx="8880960" cy="2918121"/>
          </a:xfrm>
        </p:grpSpPr>
        <p:sp>
          <p:nvSpPr>
            <p:cNvPr id="3" name="Freihandform: Form 2">
              <a:extLst>
                <a:ext uri="{FF2B5EF4-FFF2-40B4-BE49-F238E27FC236}">
                  <a16:creationId xmlns:a16="http://schemas.microsoft.com/office/drawing/2014/main" id="{A2F16694-3ACE-4F54-9BA4-00693A32A001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Freihandform: Form 3">
              <a:extLst>
                <a:ext uri="{FF2B5EF4-FFF2-40B4-BE49-F238E27FC236}">
                  <a16:creationId xmlns:a16="http://schemas.microsoft.com/office/drawing/2014/main" id="{4D1D7F4F-F118-438C-8374-1AB602F564A3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Freihandform: Form 4">
              <a:extLst>
                <a:ext uri="{FF2B5EF4-FFF2-40B4-BE49-F238E27FC236}">
                  <a16:creationId xmlns:a16="http://schemas.microsoft.com/office/drawing/2014/main" id="{EBF3CC5E-C03C-4C8D-BC8C-7BBABC2CFE53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Freihandform: Form 5">
              <a:extLst>
                <a:ext uri="{FF2B5EF4-FFF2-40B4-BE49-F238E27FC236}">
                  <a16:creationId xmlns:a16="http://schemas.microsoft.com/office/drawing/2014/main" id="{04644836-19D1-434A-9848-9F7043781D48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Freihandform: Form 6">
              <a:extLst>
                <a:ext uri="{FF2B5EF4-FFF2-40B4-BE49-F238E27FC236}">
                  <a16:creationId xmlns:a16="http://schemas.microsoft.com/office/drawing/2014/main" id="{8874B613-C1EE-4391-8926-B23D44A5B643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F14927F6-BDA4-469E-BA93-6F711669A190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CDC670FB-8C12-48A1-8A9E-980250E77AA2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10" name="Picture 2" descr="Bildergebnis fÃ¼r holzmaserung">
              <a:extLst>
                <a:ext uri="{FF2B5EF4-FFF2-40B4-BE49-F238E27FC236}">
                  <a16:creationId xmlns:a16="http://schemas.microsoft.com/office/drawing/2014/main" id="{6AF668BE-CEB9-4056-8C89-BE40594B47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1359" y="1902699"/>
              <a:ext cx="8370723" cy="144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130B5849-BE6C-43D5-94CD-FFB04B4C65CC}"/>
                </a:ext>
              </a:extLst>
            </p:cNvPr>
            <p:cNvCxnSpPr>
              <a:cxnSpLocks/>
              <a:stCxn id="8" idx="2"/>
              <a:endCxn id="4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6BB15A94-F1EA-45EF-889F-7D472431A19C}"/>
                </a:ext>
              </a:extLst>
            </p:cNvPr>
            <p:cNvCxnSpPr>
              <a:cxnSpLocks/>
              <a:stCxn id="3" idx="2"/>
              <a:endCxn id="5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623821A4-0C20-4FB4-9137-D610826C1BD0}"/>
                </a:ext>
              </a:extLst>
            </p:cNvPr>
            <p:cNvCxnSpPr>
              <a:cxnSpLocks/>
              <a:stCxn id="7" idx="1"/>
              <a:endCxn id="6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D0EE2EAE-5820-4E21-96B6-8E689AD1B013}"/>
                </a:ext>
              </a:extLst>
            </p:cNvPr>
            <p:cNvCxnSpPr>
              <a:cxnSpLocks/>
              <a:endCxn id="6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61D5D135-E340-4E6A-AF4B-824786DB1E93}"/>
                </a:ext>
              </a:extLst>
            </p:cNvPr>
            <p:cNvCxnSpPr>
              <a:cxnSpLocks/>
              <a:stCxn id="8" idx="1"/>
              <a:endCxn id="4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7397DEFE-B1E9-41B6-9BB6-2F0F421371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CF3CEAEC-83C7-4073-9BB2-4122C46AE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939" y="1335880"/>
              <a:ext cx="8880960" cy="29181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9539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9C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D6BB0DDA-3181-4743-84C9-2A9C98A86CC8}"/>
              </a:ext>
            </a:extLst>
          </p:cNvPr>
          <p:cNvSpPr/>
          <p:nvPr/>
        </p:nvSpPr>
        <p:spPr>
          <a:xfrm>
            <a:off x="9048750" y="3219450"/>
            <a:ext cx="3781425" cy="4048125"/>
          </a:xfrm>
          <a:custGeom>
            <a:avLst/>
            <a:gdLst>
              <a:gd name="connsiteX0" fmla="*/ 28575 w 3781425"/>
              <a:gd name="connsiteY0" fmla="*/ 3743325 h 4048125"/>
              <a:gd name="connsiteX1" fmla="*/ 0 w 3781425"/>
              <a:gd name="connsiteY1" fmla="*/ 3048000 h 4048125"/>
              <a:gd name="connsiteX2" fmla="*/ 47625 w 3781425"/>
              <a:gd name="connsiteY2" fmla="*/ 1933575 h 4048125"/>
              <a:gd name="connsiteX3" fmla="*/ 104775 w 3781425"/>
              <a:gd name="connsiteY3" fmla="*/ 1819275 h 4048125"/>
              <a:gd name="connsiteX4" fmla="*/ 790575 w 3781425"/>
              <a:gd name="connsiteY4" fmla="*/ 1152525 h 4048125"/>
              <a:gd name="connsiteX5" fmla="*/ 1800225 w 3781425"/>
              <a:gd name="connsiteY5" fmla="*/ 447675 h 4048125"/>
              <a:gd name="connsiteX6" fmla="*/ 1876425 w 3781425"/>
              <a:gd name="connsiteY6" fmla="*/ 409575 h 4048125"/>
              <a:gd name="connsiteX7" fmla="*/ 2600325 w 3781425"/>
              <a:gd name="connsiteY7" fmla="*/ 0 h 4048125"/>
              <a:gd name="connsiteX8" fmla="*/ 3333750 w 3781425"/>
              <a:gd name="connsiteY8" fmla="*/ 9525 h 4048125"/>
              <a:gd name="connsiteX9" fmla="*/ 3781425 w 3781425"/>
              <a:gd name="connsiteY9" fmla="*/ 1600200 h 4048125"/>
              <a:gd name="connsiteX10" fmla="*/ 3676650 w 3781425"/>
              <a:gd name="connsiteY10" fmla="*/ 3495675 h 4048125"/>
              <a:gd name="connsiteX11" fmla="*/ 2952750 w 3781425"/>
              <a:gd name="connsiteY11" fmla="*/ 4048125 h 4048125"/>
              <a:gd name="connsiteX12" fmla="*/ 28575 w 3781425"/>
              <a:gd name="connsiteY12" fmla="*/ 3743325 h 404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81425" h="4048125">
                <a:moveTo>
                  <a:pt x="28575" y="3743325"/>
                </a:moveTo>
                <a:lnTo>
                  <a:pt x="0" y="3048000"/>
                </a:lnTo>
                <a:lnTo>
                  <a:pt x="47625" y="1933575"/>
                </a:lnTo>
                <a:lnTo>
                  <a:pt x="104775" y="1819275"/>
                </a:lnTo>
                <a:lnTo>
                  <a:pt x="790575" y="1152525"/>
                </a:lnTo>
                <a:lnTo>
                  <a:pt x="1800225" y="447675"/>
                </a:lnTo>
                <a:lnTo>
                  <a:pt x="1876425" y="409575"/>
                </a:lnTo>
                <a:lnTo>
                  <a:pt x="2600325" y="0"/>
                </a:lnTo>
                <a:lnTo>
                  <a:pt x="3333750" y="9525"/>
                </a:lnTo>
                <a:lnTo>
                  <a:pt x="3781425" y="1600200"/>
                </a:lnTo>
                <a:lnTo>
                  <a:pt x="3676650" y="3495675"/>
                </a:lnTo>
                <a:lnTo>
                  <a:pt x="2952750" y="4048125"/>
                </a:lnTo>
                <a:lnTo>
                  <a:pt x="28575" y="3743325"/>
                </a:lnTo>
                <a:close/>
              </a:path>
            </a:pathLst>
          </a:custGeom>
          <a:solidFill>
            <a:srgbClr val="828B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80C8A535-5112-4E8C-AA80-32701759FCE0}"/>
              </a:ext>
            </a:extLst>
          </p:cNvPr>
          <p:cNvSpPr/>
          <p:nvPr/>
        </p:nvSpPr>
        <p:spPr>
          <a:xfrm>
            <a:off x="2714625" y="-390525"/>
            <a:ext cx="9591675" cy="7486650"/>
          </a:xfrm>
          <a:custGeom>
            <a:avLst/>
            <a:gdLst>
              <a:gd name="connsiteX0" fmla="*/ 4914900 w 9591675"/>
              <a:gd name="connsiteY0" fmla="*/ 7419975 h 7486650"/>
              <a:gd name="connsiteX1" fmla="*/ 4867275 w 9591675"/>
              <a:gd name="connsiteY1" fmla="*/ 7381875 h 7486650"/>
              <a:gd name="connsiteX2" fmla="*/ 5000625 w 9591675"/>
              <a:gd name="connsiteY2" fmla="*/ 5715000 h 7486650"/>
              <a:gd name="connsiteX3" fmla="*/ 5476875 w 9591675"/>
              <a:gd name="connsiteY3" fmla="*/ 4533900 h 7486650"/>
              <a:gd name="connsiteX4" fmla="*/ 6943725 w 9591675"/>
              <a:gd name="connsiteY4" fmla="*/ 3705225 h 7486650"/>
              <a:gd name="connsiteX5" fmla="*/ 8582025 w 9591675"/>
              <a:gd name="connsiteY5" fmla="*/ 2695575 h 7486650"/>
              <a:gd name="connsiteX6" fmla="*/ 9286875 w 9591675"/>
              <a:gd name="connsiteY6" fmla="*/ 1914525 h 7486650"/>
              <a:gd name="connsiteX7" fmla="*/ 9591675 w 9591675"/>
              <a:gd name="connsiteY7" fmla="*/ 1352550 h 7486650"/>
              <a:gd name="connsiteX8" fmla="*/ 9572625 w 9591675"/>
              <a:gd name="connsiteY8" fmla="*/ 314325 h 7486650"/>
              <a:gd name="connsiteX9" fmla="*/ 8763000 w 9591675"/>
              <a:gd name="connsiteY9" fmla="*/ 0 h 7486650"/>
              <a:gd name="connsiteX10" fmla="*/ 7877175 w 9591675"/>
              <a:gd name="connsiteY10" fmla="*/ 209550 h 7486650"/>
              <a:gd name="connsiteX11" fmla="*/ 5286375 w 9591675"/>
              <a:gd name="connsiteY11" fmla="*/ 228600 h 7486650"/>
              <a:gd name="connsiteX12" fmla="*/ 3571875 w 9591675"/>
              <a:gd name="connsiteY12" fmla="*/ 1266825 h 7486650"/>
              <a:gd name="connsiteX13" fmla="*/ 3124200 w 9591675"/>
              <a:gd name="connsiteY13" fmla="*/ 2857500 h 7486650"/>
              <a:gd name="connsiteX14" fmla="*/ 1714500 w 9591675"/>
              <a:gd name="connsiteY14" fmla="*/ 3467100 h 7486650"/>
              <a:gd name="connsiteX15" fmla="*/ 552450 w 9591675"/>
              <a:gd name="connsiteY15" fmla="*/ 4343400 h 7486650"/>
              <a:gd name="connsiteX16" fmla="*/ 190500 w 9591675"/>
              <a:gd name="connsiteY16" fmla="*/ 5886450 h 7486650"/>
              <a:gd name="connsiteX17" fmla="*/ 209550 w 9591675"/>
              <a:gd name="connsiteY17" fmla="*/ 6600825 h 7486650"/>
              <a:gd name="connsiteX18" fmla="*/ 0 w 9591675"/>
              <a:gd name="connsiteY18" fmla="*/ 7486650 h 7486650"/>
              <a:gd name="connsiteX19" fmla="*/ 4933950 w 9591675"/>
              <a:gd name="connsiteY19" fmla="*/ 7467600 h 7486650"/>
              <a:gd name="connsiteX20" fmla="*/ 4914900 w 9591675"/>
              <a:gd name="connsiteY20" fmla="*/ 7419975 h 7486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9591675" h="7486650">
                <a:moveTo>
                  <a:pt x="4914900" y="7419975"/>
                </a:moveTo>
                <a:lnTo>
                  <a:pt x="4867275" y="7381875"/>
                </a:lnTo>
                <a:lnTo>
                  <a:pt x="5000625" y="5715000"/>
                </a:lnTo>
                <a:lnTo>
                  <a:pt x="5476875" y="4533900"/>
                </a:lnTo>
                <a:lnTo>
                  <a:pt x="6943725" y="3705225"/>
                </a:lnTo>
                <a:lnTo>
                  <a:pt x="8582025" y="2695575"/>
                </a:lnTo>
                <a:lnTo>
                  <a:pt x="9286875" y="1914525"/>
                </a:lnTo>
                <a:lnTo>
                  <a:pt x="9591675" y="1352550"/>
                </a:lnTo>
                <a:lnTo>
                  <a:pt x="9572625" y="314325"/>
                </a:lnTo>
                <a:lnTo>
                  <a:pt x="8763000" y="0"/>
                </a:lnTo>
                <a:lnTo>
                  <a:pt x="7877175" y="209550"/>
                </a:lnTo>
                <a:lnTo>
                  <a:pt x="5286375" y="228600"/>
                </a:lnTo>
                <a:lnTo>
                  <a:pt x="3571875" y="1266825"/>
                </a:lnTo>
                <a:lnTo>
                  <a:pt x="3124200" y="2857500"/>
                </a:lnTo>
                <a:lnTo>
                  <a:pt x="1714500" y="3467100"/>
                </a:lnTo>
                <a:lnTo>
                  <a:pt x="552450" y="4343400"/>
                </a:lnTo>
                <a:lnTo>
                  <a:pt x="190500" y="5886450"/>
                </a:lnTo>
                <a:lnTo>
                  <a:pt x="209550" y="6600825"/>
                </a:lnTo>
                <a:lnTo>
                  <a:pt x="0" y="7486650"/>
                </a:lnTo>
                <a:lnTo>
                  <a:pt x="4933950" y="7467600"/>
                </a:lnTo>
                <a:lnTo>
                  <a:pt x="4914900" y="7419975"/>
                </a:lnTo>
                <a:close/>
              </a:path>
            </a:pathLst>
          </a:custGeom>
          <a:solidFill>
            <a:srgbClr val="828B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reihandform: Form 3">
            <a:extLst>
              <a:ext uri="{FF2B5EF4-FFF2-40B4-BE49-F238E27FC236}">
                <a16:creationId xmlns:a16="http://schemas.microsoft.com/office/drawing/2014/main" id="{832D4FE8-6C82-4E16-9C3F-1F30BE7E8B94}"/>
              </a:ext>
            </a:extLst>
          </p:cNvPr>
          <p:cNvSpPr/>
          <p:nvPr/>
        </p:nvSpPr>
        <p:spPr>
          <a:xfrm>
            <a:off x="-390525" y="-352425"/>
            <a:ext cx="5410200" cy="5953125"/>
          </a:xfrm>
          <a:custGeom>
            <a:avLst/>
            <a:gdLst>
              <a:gd name="connsiteX0" fmla="*/ 238125 w 5410200"/>
              <a:gd name="connsiteY0" fmla="*/ 2533650 h 5953125"/>
              <a:gd name="connsiteX1" fmla="*/ 238125 w 5410200"/>
              <a:gd name="connsiteY1" fmla="*/ 2609850 h 5953125"/>
              <a:gd name="connsiteX2" fmla="*/ 0 w 5410200"/>
              <a:gd name="connsiteY2" fmla="*/ 2657475 h 5953125"/>
              <a:gd name="connsiteX3" fmla="*/ 2209800 w 5410200"/>
              <a:gd name="connsiteY3" fmla="*/ 971550 h 5953125"/>
              <a:gd name="connsiteX4" fmla="*/ 3848100 w 5410200"/>
              <a:gd name="connsiteY4" fmla="*/ 19050 h 5953125"/>
              <a:gd name="connsiteX5" fmla="*/ 5172075 w 5410200"/>
              <a:gd name="connsiteY5" fmla="*/ 0 h 5953125"/>
              <a:gd name="connsiteX6" fmla="*/ 5410200 w 5410200"/>
              <a:gd name="connsiteY6" fmla="*/ 809625 h 5953125"/>
              <a:gd name="connsiteX7" fmla="*/ 4953000 w 5410200"/>
              <a:gd name="connsiteY7" fmla="*/ 2257425 h 5953125"/>
              <a:gd name="connsiteX8" fmla="*/ 3552825 w 5410200"/>
              <a:gd name="connsiteY8" fmla="*/ 2876550 h 5953125"/>
              <a:gd name="connsiteX9" fmla="*/ 2000250 w 5410200"/>
              <a:gd name="connsiteY9" fmla="*/ 5067300 h 5953125"/>
              <a:gd name="connsiteX10" fmla="*/ 1362075 w 5410200"/>
              <a:gd name="connsiteY10" fmla="*/ 5229225 h 5953125"/>
              <a:gd name="connsiteX11" fmla="*/ 1009650 w 5410200"/>
              <a:gd name="connsiteY11" fmla="*/ 5857875 h 5953125"/>
              <a:gd name="connsiteX12" fmla="*/ 238125 w 5410200"/>
              <a:gd name="connsiteY12" fmla="*/ 5953125 h 5953125"/>
              <a:gd name="connsiteX13" fmla="*/ 238125 w 5410200"/>
              <a:gd name="connsiteY13" fmla="*/ 2533650 h 595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410200" h="5953125">
                <a:moveTo>
                  <a:pt x="238125" y="2533650"/>
                </a:moveTo>
                <a:lnTo>
                  <a:pt x="238125" y="2609850"/>
                </a:lnTo>
                <a:lnTo>
                  <a:pt x="0" y="2657475"/>
                </a:lnTo>
                <a:lnTo>
                  <a:pt x="2209800" y="971550"/>
                </a:lnTo>
                <a:lnTo>
                  <a:pt x="3848100" y="19050"/>
                </a:lnTo>
                <a:lnTo>
                  <a:pt x="5172075" y="0"/>
                </a:lnTo>
                <a:lnTo>
                  <a:pt x="5410200" y="809625"/>
                </a:lnTo>
                <a:lnTo>
                  <a:pt x="4953000" y="2257425"/>
                </a:lnTo>
                <a:lnTo>
                  <a:pt x="3552825" y="2876550"/>
                </a:lnTo>
                <a:lnTo>
                  <a:pt x="2000250" y="5067300"/>
                </a:lnTo>
                <a:lnTo>
                  <a:pt x="1362075" y="5229225"/>
                </a:lnTo>
                <a:lnTo>
                  <a:pt x="1009650" y="5857875"/>
                </a:lnTo>
                <a:lnTo>
                  <a:pt x="238125" y="5953125"/>
                </a:lnTo>
                <a:lnTo>
                  <a:pt x="238125" y="2533650"/>
                </a:lnTo>
                <a:close/>
              </a:path>
            </a:pathLst>
          </a:custGeom>
          <a:solidFill>
            <a:srgbClr val="828B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967F8337-63FF-4B7A-835E-45B3E1D0457F}"/>
              </a:ext>
            </a:extLst>
          </p:cNvPr>
          <p:cNvSpPr/>
          <p:nvPr/>
        </p:nvSpPr>
        <p:spPr>
          <a:xfrm>
            <a:off x="3771900" y="3409950"/>
            <a:ext cx="3486150" cy="3324225"/>
          </a:xfrm>
          <a:custGeom>
            <a:avLst/>
            <a:gdLst>
              <a:gd name="connsiteX0" fmla="*/ 447675 w 3486150"/>
              <a:gd name="connsiteY0" fmla="*/ 3143250 h 3324225"/>
              <a:gd name="connsiteX1" fmla="*/ 0 w 3486150"/>
              <a:gd name="connsiteY1" fmla="*/ 1828800 h 3324225"/>
              <a:gd name="connsiteX2" fmla="*/ 847725 w 3486150"/>
              <a:gd name="connsiteY2" fmla="*/ 628650 h 3324225"/>
              <a:gd name="connsiteX3" fmla="*/ 1924050 w 3486150"/>
              <a:gd name="connsiteY3" fmla="*/ 0 h 3324225"/>
              <a:gd name="connsiteX4" fmla="*/ 3038475 w 3486150"/>
              <a:gd name="connsiteY4" fmla="*/ 295275 h 3324225"/>
              <a:gd name="connsiteX5" fmla="*/ 3486150 w 3486150"/>
              <a:gd name="connsiteY5" fmla="*/ 1200150 h 3324225"/>
              <a:gd name="connsiteX6" fmla="*/ 3371850 w 3486150"/>
              <a:gd name="connsiteY6" fmla="*/ 2419350 h 3324225"/>
              <a:gd name="connsiteX7" fmla="*/ 2800350 w 3486150"/>
              <a:gd name="connsiteY7" fmla="*/ 3238500 h 3324225"/>
              <a:gd name="connsiteX8" fmla="*/ 1504950 w 3486150"/>
              <a:gd name="connsiteY8" fmla="*/ 3324225 h 3324225"/>
              <a:gd name="connsiteX9" fmla="*/ 447675 w 3486150"/>
              <a:gd name="connsiteY9" fmla="*/ 3143250 h 3324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86150" h="3324225">
                <a:moveTo>
                  <a:pt x="447675" y="3143250"/>
                </a:moveTo>
                <a:lnTo>
                  <a:pt x="0" y="1828800"/>
                </a:lnTo>
                <a:lnTo>
                  <a:pt x="847725" y="628650"/>
                </a:lnTo>
                <a:lnTo>
                  <a:pt x="1924050" y="0"/>
                </a:lnTo>
                <a:lnTo>
                  <a:pt x="3038475" y="295275"/>
                </a:lnTo>
                <a:lnTo>
                  <a:pt x="3486150" y="1200150"/>
                </a:lnTo>
                <a:lnTo>
                  <a:pt x="3371850" y="2419350"/>
                </a:lnTo>
                <a:lnTo>
                  <a:pt x="2800350" y="3238500"/>
                </a:lnTo>
                <a:lnTo>
                  <a:pt x="1504950" y="3324225"/>
                </a:lnTo>
                <a:lnTo>
                  <a:pt x="447675" y="3143250"/>
                </a:lnTo>
                <a:close/>
              </a:path>
            </a:pathLst>
          </a:custGeom>
          <a:solidFill>
            <a:srgbClr val="B5B17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FF94B8E6-3FFC-4514-8A12-2EB28824C802}"/>
              </a:ext>
            </a:extLst>
          </p:cNvPr>
          <p:cNvSpPr/>
          <p:nvPr/>
        </p:nvSpPr>
        <p:spPr>
          <a:xfrm>
            <a:off x="1743075" y="1352550"/>
            <a:ext cx="800100" cy="80010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D928F36F-D54A-4A63-A1E7-AFFD0624F674}"/>
              </a:ext>
            </a:extLst>
          </p:cNvPr>
          <p:cNvSpPr/>
          <p:nvPr/>
        </p:nvSpPr>
        <p:spPr>
          <a:xfrm>
            <a:off x="3019425" y="1466850"/>
            <a:ext cx="381000" cy="38100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9E5F3B2D-0702-4492-8AF9-158A9B829530}"/>
              </a:ext>
            </a:extLst>
          </p:cNvPr>
          <p:cNvSpPr/>
          <p:nvPr/>
        </p:nvSpPr>
        <p:spPr>
          <a:xfrm>
            <a:off x="7753350" y="619125"/>
            <a:ext cx="609600" cy="60960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800B08E5-9172-4805-A79F-95EEA148D2CA}"/>
              </a:ext>
            </a:extLst>
          </p:cNvPr>
          <p:cNvSpPr/>
          <p:nvPr/>
        </p:nvSpPr>
        <p:spPr>
          <a:xfrm>
            <a:off x="9658350" y="1933575"/>
            <a:ext cx="400050" cy="40005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68230CEF-BD1D-4F0E-88A0-6172B53B39DE}"/>
              </a:ext>
            </a:extLst>
          </p:cNvPr>
          <p:cNvSpPr/>
          <p:nvPr/>
        </p:nvSpPr>
        <p:spPr>
          <a:xfrm>
            <a:off x="8258175" y="5505450"/>
            <a:ext cx="952500" cy="95250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8FB408E0-9C3F-4187-A849-DD6E797E28EC}"/>
              </a:ext>
            </a:extLst>
          </p:cNvPr>
          <p:cNvSpPr/>
          <p:nvPr/>
        </p:nvSpPr>
        <p:spPr>
          <a:xfrm>
            <a:off x="5229225" y="5286375"/>
            <a:ext cx="628650" cy="62865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9BA296D0-C093-4166-846E-5E0CB8F379A8}"/>
              </a:ext>
            </a:extLst>
          </p:cNvPr>
          <p:cNvSpPr/>
          <p:nvPr/>
        </p:nvSpPr>
        <p:spPr>
          <a:xfrm>
            <a:off x="11277600" y="5600700"/>
            <a:ext cx="628650" cy="62865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Freihandform: Form 14">
            <a:extLst>
              <a:ext uri="{FF2B5EF4-FFF2-40B4-BE49-F238E27FC236}">
                <a16:creationId xmlns:a16="http://schemas.microsoft.com/office/drawing/2014/main" id="{1A08C903-EE65-4E5F-AFAD-7D5E24B2F98B}"/>
              </a:ext>
            </a:extLst>
          </p:cNvPr>
          <p:cNvSpPr/>
          <p:nvPr/>
        </p:nvSpPr>
        <p:spPr>
          <a:xfrm flipV="1">
            <a:off x="-390525" y="2466975"/>
            <a:ext cx="13039725" cy="1847850"/>
          </a:xfrm>
          <a:custGeom>
            <a:avLst/>
            <a:gdLst>
              <a:gd name="connsiteX0" fmla="*/ 257175 w 12915900"/>
              <a:gd name="connsiteY0" fmla="*/ 504825 h 1619250"/>
              <a:gd name="connsiteX1" fmla="*/ 1381125 w 12915900"/>
              <a:gd name="connsiteY1" fmla="*/ 466725 h 1619250"/>
              <a:gd name="connsiteX2" fmla="*/ 2838450 w 12915900"/>
              <a:gd name="connsiteY2" fmla="*/ 676275 h 1619250"/>
              <a:gd name="connsiteX3" fmla="*/ 4057650 w 12915900"/>
              <a:gd name="connsiteY3" fmla="*/ 923925 h 1619250"/>
              <a:gd name="connsiteX4" fmla="*/ 4752975 w 12915900"/>
              <a:gd name="connsiteY4" fmla="*/ 1047750 h 1619250"/>
              <a:gd name="connsiteX5" fmla="*/ 5695950 w 12915900"/>
              <a:gd name="connsiteY5" fmla="*/ 1619250 h 1619250"/>
              <a:gd name="connsiteX6" fmla="*/ 7258050 w 12915900"/>
              <a:gd name="connsiteY6" fmla="*/ 1514475 h 1619250"/>
              <a:gd name="connsiteX7" fmla="*/ 8534400 w 12915900"/>
              <a:gd name="connsiteY7" fmla="*/ 1304925 h 1619250"/>
              <a:gd name="connsiteX8" fmla="*/ 10153650 w 12915900"/>
              <a:gd name="connsiteY8" fmla="*/ 1228725 h 1619250"/>
              <a:gd name="connsiteX9" fmla="*/ 11315700 w 12915900"/>
              <a:gd name="connsiteY9" fmla="*/ 1571625 h 1619250"/>
              <a:gd name="connsiteX10" fmla="*/ 12125325 w 12915900"/>
              <a:gd name="connsiteY10" fmla="*/ 1476375 h 1619250"/>
              <a:gd name="connsiteX11" fmla="*/ 12830175 w 12915900"/>
              <a:gd name="connsiteY11" fmla="*/ 1181100 h 1619250"/>
              <a:gd name="connsiteX12" fmla="*/ 12915900 w 12915900"/>
              <a:gd name="connsiteY12" fmla="*/ 790575 h 1619250"/>
              <a:gd name="connsiteX13" fmla="*/ 12553950 w 12915900"/>
              <a:gd name="connsiteY13" fmla="*/ 952500 h 1619250"/>
              <a:gd name="connsiteX14" fmla="*/ 11658600 w 12915900"/>
              <a:gd name="connsiteY14" fmla="*/ 1162050 h 1619250"/>
              <a:gd name="connsiteX15" fmla="*/ 10487025 w 12915900"/>
              <a:gd name="connsiteY15" fmla="*/ 1019175 h 1619250"/>
              <a:gd name="connsiteX16" fmla="*/ 9439275 w 12915900"/>
              <a:gd name="connsiteY16" fmla="*/ 895350 h 1619250"/>
              <a:gd name="connsiteX17" fmla="*/ 8610600 w 12915900"/>
              <a:gd name="connsiteY17" fmla="*/ 1038225 h 1619250"/>
              <a:gd name="connsiteX18" fmla="*/ 8524875 w 12915900"/>
              <a:gd name="connsiteY18" fmla="*/ 1038225 h 1619250"/>
              <a:gd name="connsiteX19" fmla="*/ 6105525 w 12915900"/>
              <a:gd name="connsiteY19" fmla="*/ 1219200 h 1619250"/>
              <a:gd name="connsiteX20" fmla="*/ 5553075 w 12915900"/>
              <a:gd name="connsiteY20" fmla="*/ 914400 h 1619250"/>
              <a:gd name="connsiteX21" fmla="*/ 4381500 w 12915900"/>
              <a:gd name="connsiteY21" fmla="*/ 581025 h 1619250"/>
              <a:gd name="connsiteX22" fmla="*/ 4286250 w 12915900"/>
              <a:gd name="connsiteY22" fmla="*/ 552450 h 1619250"/>
              <a:gd name="connsiteX23" fmla="*/ 3352800 w 12915900"/>
              <a:gd name="connsiteY23" fmla="*/ 438150 h 1619250"/>
              <a:gd name="connsiteX24" fmla="*/ 2514600 w 12915900"/>
              <a:gd name="connsiteY24" fmla="*/ 0 h 1619250"/>
              <a:gd name="connsiteX25" fmla="*/ 1781175 w 12915900"/>
              <a:gd name="connsiteY25" fmla="*/ 66675 h 1619250"/>
              <a:gd name="connsiteX26" fmla="*/ 685800 w 12915900"/>
              <a:gd name="connsiteY26" fmla="*/ 228600 h 1619250"/>
              <a:gd name="connsiteX27" fmla="*/ 0 w 12915900"/>
              <a:gd name="connsiteY27" fmla="*/ 190500 h 161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915900" h="1619250">
                <a:moveTo>
                  <a:pt x="257175" y="504825"/>
                </a:moveTo>
                <a:lnTo>
                  <a:pt x="1381125" y="466725"/>
                </a:lnTo>
                <a:lnTo>
                  <a:pt x="2838450" y="676275"/>
                </a:lnTo>
                <a:lnTo>
                  <a:pt x="4057650" y="923925"/>
                </a:lnTo>
                <a:lnTo>
                  <a:pt x="4752975" y="1047750"/>
                </a:lnTo>
                <a:lnTo>
                  <a:pt x="5695950" y="1619250"/>
                </a:lnTo>
                <a:lnTo>
                  <a:pt x="7258050" y="1514475"/>
                </a:lnTo>
                <a:lnTo>
                  <a:pt x="8534400" y="1304925"/>
                </a:lnTo>
                <a:lnTo>
                  <a:pt x="10153650" y="1228725"/>
                </a:lnTo>
                <a:lnTo>
                  <a:pt x="11315700" y="1571625"/>
                </a:lnTo>
                <a:lnTo>
                  <a:pt x="12125325" y="1476375"/>
                </a:lnTo>
                <a:lnTo>
                  <a:pt x="12830175" y="1181100"/>
                </a:lnTo>
                <a:lnTo>
                  <a:pt x="12915900" y="790575"/>
                </a:lnTo>
                <a:lnTo>
                  <a:pt x="12553950" y="952500"/>
                </a:lnTo>
                <a:lnTo>
                  <a:pt x="11658600" y="1162050"/>
                </a:lnTo>
                <a:lnTo>
                  <a:pt x="10487025" y="1019175"/>
                </a:lnTo>
                <a:lnTo>
                  <a:pt x="9439275" y="895350"/>
                </a:lnTo>
                <a:lnTo>
                  <a:pt x="8610600" y="1038225"/>
                </a:lnTo>
                <a:lnTo>
                  <a:pt x="8524875" y="1038225"/>
                </a:lnTo>
                <a:lnTo>
                  <a:pt x="6105525" y="1219200"/>
                </a:lnTo>
                <a:lnTo>
                  <a:pt x="5553075" y="914400"/>
                </a:lnTo>
                <a:lnTo>
                  <a:pt x="4381500" y="581025"/>
                </a:lnTo>
                <a:lnTo>
                  <a:pt x="4286250" y="552450"/>
                </a:lnTo>
                <a:lnTo>
                  <a:pt x="3352800" y="438150"/>
                </a:lnTo>
                <a:lnTo>
                  <a:pt x="2514600" y="0"/>
                </a:lnTo>
                <a:lnTo>
                  <a:pt x="1781175" y="66675"/>
                </a:lnTo>
                <a:lnTo>
                  <a:pt x="685800" y="228600"/>
                </a:lnTo>
                <a:lnTo>
                  <a:pt x="0" y="190500"/>
                </a:lnTo>
              </a:path>
            </a:pathLst>
          </a:custGeom>
          <a:solidFill>
            <a:srgbClr val="8499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7CE71440-9B4E-412E-809A-4E90959B0052}"/>
              </a:ext>
            </a:extLst>
          </p:cNvPr>
          <p:cNvSpPr/>
          <p:nvPr/>
        </p:nvSpPr>
        <p:spPr>
          <a:xfrm>
            <a:off x="7972425" y="2647950"/>
            <a:ext cx="762000" cy="76200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Freihandform: Form 15">
            <a:extLst>
              <a:ext uri="{FF2B5EF4-FFF2-40B4-BE49-F238E27FC236}">
                <a16:creationId xmlns:a16="http://schemas.microsoft.com/office/drawing/2014/main" id="{2B6AA5BC-9D8E-4166-876F-DFFFCA7F469D}"/>
              </a:ext>
            </a:extLst>
          </p:cNvPr>
          <p:cNvSpPr/>
          <p:nvPr/>
        </p:nvSpPr>
        <p:spPr>
          <a:xfrm>
            <a:off x="2724150" y="3371850"/>
            <a:ext cx="3019425" cy="3514725"/>
          </a:xfrm>
          <a:custGeom>
            <a:avLst/>
            <a:gdLst>
              <a:gd name="connsiteX0" fmla="*/ 3019425 w 3019425"/>
              <a:gd name="connsiteY0" fmla="*/ 38100 h 3514725"/>
              <a:gd name="connsiteX1" fmla="*/ 2581275 w 3019425"/>
              <a:gd name="connsiteY1" fmla="*/ 0 h 3514725"/>
              <a:gd name="connsiteX2" fmla="*/ 1657350 w 3019425"/>
              <a:gd name="connsiteY2" fmla="*/ 323850 h 3514725"/>
              <a:gd name="connsiteX3" fmla="*/ 762000 w 3019425"/>
              <a:gd name="connsiteY3" fmla="*/ 704850 h 3514725"/>
              <a:gd name="connsiteX4" fmla="*/ 438150 w 3019425"/>
              <a:gd name="connsiteY4" fmla="*/ 1209675 h 3514725"/>
              <a:gd name="connsiteX5" fmla="*/ 0 w 3019425"/>
              <a:gd name="connsiteY5" fmla="*/ 2657475 h 3514725"/>
              <a:gd name="connsiteX6" fmla="*/ 219075 w 3019425"/>
              <a:gd name="connsiteY6" fmla="*/ 3190875 h 3514725"/>
              <a:gd name="connsiteX7" fmla="*/ 619125 w 3019425"/>
              <a:gd name="connsiteY7" fmla="*/ 3514725 h 3514725"/>
              <a:gd name="connsiteX8" fmla="*/ 1428750 w 3019425"/>
              <a:gd name="connsiteY8" fmla="*/ 3419475 h 3514725"/>
              <a:gd name="connsiteX9" fmla="*/ 1533525 w 3019425"/>
              <a:gd name="connsiteY9" fmla="*/ 3209925 h 3514725"/>
              <a:gd name="connsiteX10" fmla="*/ 1162050 w 3019425"/>
              <a:gd name="connsiteY10" fmla="*/ 2276475 h 3514725"/>
              <a:gd name="connsiteX11" fmla="*/ 1095375 w 3019425"/>
              <a:gd name="connsiteY11" fmla="*/ 1743075 h 3514725"/>
              <a:gd name="connsiteX12" fmla="*/ 1514475 w 3019425"/>
              <a:gd name="connsiteY12" fmla="*/ 1152525 h 3514725"/>
              <a:gd name="connsiteX13" fmla="*/ 2257425 w 3019425"/>
              <a:gd name="connsiteY13" fmla="*/ 495300 h 3514725"/>
              <a:gd name="connsiteX14" fmla="*/ 3019425 w 3019425"/>
              <a:gd name="connsiteY14" fmla="*/ 38100 h 3514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19425" h="3514725">
                <a:moveTo>
                  <a:pt x="3019425" y="38100"/>
                </a:moveTo>
                <a:lnTo>
                  <a:pt x="2581275" y="0"/>
                </a:lnTo>
                <a:lnTo>
                  <a:pt x="1657350" y="323850"/>
                </a:lnTo>
                <a:lnTo>
                  <a:pt x="762000" y="704850"/>
                </a:lnTo>
                <a:lnTo>
                  <a:pt x="438150" y="1209675"/>
                </a:lnTo>
                <a:lnTo>
                  <a:pt x="0" y="2657475"/>
                </a:lnTo>
                <a:lnTo>
                  <a:pt x="219075" y="3190875"/>
                </a:lnTo>
                <a:lnTo>
                  <a:pt x="619125" y="3514725"/>
                </a:lnTo>
                <a:lnTo>
                  <a:pt x="1428750" y="3419475"/>
                </a:lnTo>
                <a:lnTo>
                  <a:pt x="1533525" y="3209925"/>
                </a:lnTo>
                <a:lnTo>
                  <a:pt x="1162050" y="2276475"/>
                </a:lnTo>
                <a:lnTo>
                  <a:pt x="1095375" y="1743075"/>
                </a:lnTo>
                <a:lnTo>
                  <a:pt x="1514475" y="1152525"/>
                </a:lnTo>
                <a:lnTo>
                  <a:pt x="2257425" y="495300"/>
                </a:lnTo>
                <a:lnTo>
                  <a:pt x="3019425" y="38100"/>
                </a:lnTo>
                <a:close/>
              </a:path>
            </a:pathLst>
          </a:custGeom>
          <a:solidFill>
            <a:srgbClr val="4B4E3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Freihandform: Form 16">
            <a:extLst>
              <a:ext uri="{FF2B5EF4-FFF2-40B4-BE49-F238E27FC236}">
                <a16:creationId xmlns:a16="http://schemas.microsoft.com/office/drawing/2014/main" id="{E60EFB31-5105-4DD6-9D79-149F157A8BC9}"/>
              </a:ext>
            </a:extLst>
          </p:cNvPr>
          <p:cNvSpPr/>
          <p:nvPr/>
        </p:nvSpPr>
        <p:spPr>
          <a:xfrm>
            <a:off x="10020300" y="-171450"/>
            <a:ext cx="2219325" cy="2381250"/>
          </a:xfrm>
          <a:custGeom>
            <a:avLst/>
            <a:gdLst>
              <a:gd name="connsiteX0" fmla="*/ 1304925 w 2219325"/>
              <a:gd name="connsiteY0" fmla="*/ 2381250 h 2381250"/>
              <a:gd name="connsiteX1" fmla="*/ 1847850 w 2219325"/>
              <a:gd name="connsiteY1" fmla="*/ 1781175 h 2381250"/>
              <a:gd name="connsiteX2" fmla="*/ 2200275 w 2219325"/>
              <a:gd name="connsiteY2" fmla="*/ 1295400 h 2381250"/>
              <a:gd name="connsiteX3" fmla="*/ 2219325 w 2219325"/>
              <a:gd name="connsiteY3" fmla="*/ 114300 h 2381250"/>
              <a:gd name="connsiteX4" fmla="*/ 1285875 w 2219325"/>
              <a:gd name="connsiteY4" fmla="*/ 0 h 2381250"/>
              <a:gd name="connsiteX5" fmla="*/ 19050 w 2219325"/>
              <a:gd name="connsiteY5" fmla="*/ 38100 h 2381250"/>
              <a:gd name="connsiteX6" fmla="*/ 0 w 2219325"/>
              <a:gd name="connsiteY6" fmla="*/ 247650 h 2381250"/>
              <a:gd name="connsiteX7" fmla="*/ 476250 w 2219325"/>
              <a:gd name="connsiteY7" fmla="*/ 504825 h 2381250"/>
              <a:gd name="connsiteX8" fmla="*/ 847725 w 2219325"/>
              <a:gd name="connsiteY8" fmla="*/ 990600 h 2381250"/>
              <a:gd name="connsiteX9" fmla="*/ 1285875 w 2219325"/>
              <a:gd name="connsiteY9" fmla="*/ 1152525 h 2381250"/>
              <a:gd name="connsiteX10" fmla="*/ 1371600 w 2219325"/>
              <a:gd name="connsiteY10" fmla="*/ 2047875 h 2381250"/>
              <a:gd name="connsiteX11" fmla="*/ 1304925 w 2219325"/>
              <a:gd name="connsiteY11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19325" h="2381250">
                <a:moveTo>
                  <a:pt x="1304925" y="2381250"/>
                </a:moveTo>
                <a:lnTo>
                  <a:pt x="1847850" y="1781175"/>
                </a:lnTo>
                <a:lnTo>
                  <a:pt x="2200275" y="1295400"/>
                </a:lnTo>
                <a:lnTo>
                  <a:pt x="2219325" y="114300"/>
                </a:lnTo>
                <a:lnTo>
                  <a:pt x="1285875" y="0"/>
                </a:lnTo>
                <a:lnTo>
                  <a:pt x="19050" y="38100"/>
                </a:lnTo>
                <a:lnTo>
                  <a:pt x="0" y="247650"/>
                </a:lnTo>
                <a:lnTo>
                  <a:pt x="476250" y="504825"/>
                </a:lnTo>
                <a:lnTo>
                  <a:pt x="847725" y="990600"/>
                </a:lnTo>
                <a:lnTo>
                  <a:pt x="1285875" y="1152525"/>
                </a:lnTo>
                <a:lnTo>
                  <a:pt x="1371600" y="2047875"/>
                </a:lnTo>
                <a:lnTo>
                  <a:pt x="1304925" y="2381250"/>
                </a:lnTo>
                <a:close/>
              </a:path>
            </a:pathLst>
          </a:custGeom>
          <a:solidFill>
            <a:srgbClr val="4B4E3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76" name="Gruppieren 75">
            <a:extLst>
              <a:ext uri="{FF2B5EF4-FFF2-40B4-BE49-F238E27FC236}">
                <a16:creationId xmlns:a16="http://schemas.microsoft.com/office/drawing/2014/main" id="{F044A01F-3791-43E9-9F51-2D435B74B0A9}"/>
              </a:ext>
            </a:extLst>
          </p:cNvPr>
          <p:cNvGrpSpPr/>
          <p:nvPr/>
        </p:nvGrpSpPr>
        <p:grpSpPr>
          <a:xfrm>
            <a:off x="387017" y="3267075"/>
            <a:ext cx="1154864" cy="1181100"/>
            <a:chOff x="5568151" y="816570"/>
            <a:chExt cx="5604946" cy="5732277"/>
          </a:xfrm>
        </p:grpSpPr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831045A6-1AB9-46E3-AA51-53ED2B691381}"/>
                </a:ext>
              </a:extLst>
            </p:cNvPr>
            <p:cNvSpPr/>
            <p:nvPr/>
          </p:nvSpPr>
          <p:spPr>
            <a:xfrm>
              <a:off x="5568151" y="816570"/>
              <a:ext cx="5604946" cy="5604946"/>
            </a:xfrm>
            <a:prstGeom prst="ellipse">
              <a:avLst/>
            </a:prstGeom>
            <a:solidFill>
              <a:srgbClr val="646E46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8" name="Freihandform: Form 77">
              <a:extLst>
                <a:ext uri="{FF2B5EF4-FFF2-40B4-BE49-F238E27FC236}">
                  <a16:creationId xmlns:a16="http://schemas.microsoft.com/office/drawing/2014/main" id="{C4613DFC-8722-4C0B-BBC3-795B43EEC723}"/>
                </a:ext>
              </a:extLst>
            </p:cNvPr>
            <p:cNvSpPr/>
            <p:nvPr/>
          </p:nvSpPr>
          <p:spPr>
            <a:xfrm>
              <a:off x="5791201" y="1184365"/>
              <a:ext cx="5111929" cy="5364482"/>
            </a:xfrm>
            <a:custGeom>
              <a:avLst/>
              <a:gdLst>
                <a:gd name="connsiteX0" fmla="*/ 339634 w 5111931"/>
                <a:gd name="connsiteY0" fmla="*/ 3675017 h 5364480"/>
                <a:gd name="connsiteX1" fmla="*/ 339634 w 5111931"/>
                <a:gd name="connsiteY1" fmla="*/ 3675017 h 5364480"/>
                <a:gd name="connsiteX2" fmla="*/ 0 w 5111931"/>
                <a:gd name="connsiteY2" fmla="*/ 2629988 h 5364480"/>
                <a:gd name="connsiteX3" fmla="*/ 87086 w 5111931"/>
                <a:gd name="connsiteY3" fmla="*/ 1576251 h 5364480"/>
                <a:gd name="connsiteX4" fmla="*/ 1001486 w 5111931"/>
                <a:gd name="connsiteY4" fmla="*/ 296091 h 5364480"/>
                <a:gd name="connsiteX5" fmla="*/ 2603863 w 5111931"/>
                <a:gd name="connsiteY5" fmla="*/ 0 h 5364480"/>
                <a:gd name="connsiteX6" fmla="*/ 3927566 w 5111931"/>
                <a:gd name="connsiteY6" fmla="*/ 383177 h 5364480"/>
                <a:gd name="connsiteX7" fmla="*/ 4981303 w 5111931"/>
                <a:gd name="connsiteY7" fmla="*/ 1689463 h 5364480"/>
                <a:gd name="connsiteX8" fmla="*/ 5111931 w 5111931"/>
                <a:gd name="connsiteY8" fmla="*/ 3126377 h 5364480"/>
                <a:gd name="connsiteX9" fmla="*/ 4519749 w 5111931"/>
                <a:gd name="connsiteY9" fmla="*/ 4188823 h 5364480"/>
                <a:gd name="connsiteX10" fmla="*/ 4084320 w 5111931"/>
                <a:gd name="connsiteY10" fmla="*/ 4859383 h 5364480"/>
                <a:gd name="connsiteX11" fmla="*/ 3474720 w 5111931"/>
                <a:gd name="connsiteY11" fmla="*/ 5364480 h 5364480"/>
                <a:gd name="connsiteX12" fmla="*/ 2569029 w 5111931"/>
                <a:gd name="connsiteY12" fmla="*/ 5094514 h 5364480"/>
                <a:gd name="connsiteX13" fmla="*/ 2473234 w 5111931"/>
                <a:gd name="connsiteY13" fmla="*/ 5068388 h 5364480"/>
                <a:gd name="connsiteX14" fmla="*/ 2447109 w 5111931"/>
                <a:gd name="connsiteY14" fmla="*/ 5059680 h 5364480"/>
                <a:gd name="connsiteX15" fmla="*/ 2438400 w 5111931"/>
                <a:gd name="connsiteY15" fmla="*/ 5033554 h 5364480"/>
                <a:gd name="connsiteX16" fmla="*/ 2412274 w 5111931"/>
                <a:gd name="connsiteY16" fmla="*/ 5007428 h 5364480"/>
                <a:gd name="connsiteX17" fmla="*/ 792480 w 5111931"/>
                <a:gd name="connsiteY17" fmla="*/ 4171405 h 5364480"/>
                <a:gd name="connsiteX18" fmla="*/ 984069 w 5111931"/>
                <a:gd name="connsiteY18" fmla="*/ 2664823 h 5364480"/>
                <a:gd name="connsiteX19" fmla="*/ 984069 w 5111931"/>
                <a:gd name="connsiteY19" fmla="*/ 2577737 h 5364480"/>
                <a:gd name="connsiteX20" fmla="*/ 1454331 w 5111931"/>
                <a:gd name="connsiteY20" fmla="*/ 1105988 h 5364480"/>
                <a:gd name="connsiteX21" fmla="*/ 2778034 w 5111931"/>
                <a:gd name="connsiteY21" fmla="*/ 818605 h 5364480"/>
                <a:gd name="connsiteX22" fmla="*/ 4093029 w 5111931"/>
                <a:gd name="connsiteY22" fmla="*/ 1837508 h 5364480"/>
                <a:gd name="connsiteX23" fmla="*/ 4014651 w 5111931"/>
                <a:gd name="connsiteY23" fmla="*/ 3248297 h 5364480"/>
                <a:gd name="connsiteX24" fmla="*/ 2751909 w 5111931"/>
                <a:gd name="connsiteY24" fmla="*/ 3309257 h 5364480"/>
                <a:gd name="connsiteX25" fmla="*/ 2656114 w 5111931"/>
                <a:gd name="connsiteY25" fmla="*/ 3265714 h 5364480"/>
                <a:gd name="connsiteX26" fmla="*/ 1820091 w 5111931"/>
                <a:gd name="connsiteY26" fmla="*/ 2499360 h 5364480"/>
                <a:gd name="connsiteX27" fmla="*/ 2272937 w 5111931"/>
                <a:gd name="connsiteY27" fmla="*/ 1811383 h 5364480"/>
                <a:gd name="connsiteX28" fmla="*/ 3074126 w 5111931"/>
                <a:gd name="connsiteY28" fmla="*/ 1924594 h 5364480"/>
                <a:gd name="connsiteX29" fmla="*/ 3344091 w 5111931"/>
                <a:gd name="connsiteY29" fmla="*/ 2743200 h 5364480"/>
                <a:gd name="connsiteX30" fmla="*/ 2525486 w 5111931"/>
                <a:gd name="connsiteY30" fmla="*/ 2795451 h 5364480"/>
                <a:gd name="connsiteX31" fmla="*/ 2525486 w 5111931"/>
                <a:gd name="connsiteY31" fmla="*/ 2264228 h 5364480"/>
                <a:gd name="connsiteX32" fmla="*/ 2272937 w 5111931"/>
                <a:gd name="connsiteY32" fmla="*/ 2664823 h 5364480"/>
                <a:gd name="connsiteX33" fmla="*/ 3213463 w 5111931"/>
                <a:gd name="connsiteY33" fmla="*/ 3187337 h 5364480"/>
                <a:gd name="connsiteX34" fmla="*/ 3683726 w 5111931"/>
                <a:gd name="connsiteY34" fmla="*/ 2325188 h 5364480"/>
                <a:gd name="connsiteX35" fmla="*/ 2899954 w 5111931"/>
                <a:gd name="connsiteY35" fmla="*/ 1628503 h 5364480"/>
                <a:gd name="connsiteX36" fmla="*/ 1767840 w 5111931"/>
                <a:gd name="connsiteY36" fmla="*/ 1672045 h 5364480"/>
                <a:gd name="connsiteX37" fmla="*/ 1576251 w 5111931"/>
                <a:gd name="connsiteY37" fmla="*/ 3431177 h 5364480"/>
                <a:gd name="connsiteX38" fmla="*/ 3222171 w 5111931"/>
                <a:gd name="connsiteY38" fmla="*/ 4171405 h 5364480"/>
                <a:gd name="connsiteX39" fmla="*/ 4667794 w 5111931"/>
                <a:gd name="connsiteY39" fmla="*/ 3039291 h 5364480"/>
                <a:gd name="connsiteX40" fmla="*/ 4066903 w 5111931"/>
                <a:gd name="connsiteY40" fmla="*/ 1227908 h 5364480"/>
                <a:gd name="connsiteX41" fmla="*/ 2786743 w 5111931"/>
                <a:gd name="connsiteY41" fmla="*/ 705394 h 5364480"/>
                <a:gd name="connsiteX42" fmla="*/ 1140823 w 5111931"/>
                <a:gd name="connsiteY42" fmla="*/ 792480 h 5364480"/>
                <a:gd name="connsiteX43" fmla="*/ 722811 w 5111931"/>
                <a:gd name="connsiteY43" fmla="*/ 2490651 h 5364480"/>
                <a:gd name="connsiteX44" fmla="*/ 618309 w 5111931"/>
                <a:gd name="connsiteY44" fmla="*/ 3875314 h 5364480"/>
                <a:gd name="connsiteX45" fmla="*/ 339634 w 5111931"/>
                <a:gd name="connsiteY45" fmla="*/ 3675017 h 53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11931" h="5364480">
                  <a:moveTo>
                    <a:pt x="339634" y="3675017"/>
                  </a:moveTo>
                  <a:lnTo>
                    <a:pt x="339634" y="3675017"/>
                  </a:lnTo>
                  <a:lnTo>
                    <a:pt x="0" y="2629988"/>
                  </a:lnTo>
                  <a:lnTo>
                    <a:pt x="87086" y="1576251"/>
                  </a:lnTo>
                  <a:lnTo>
                    <a:pt x="1001486" y="296091"/>
                  </a:lnTo>
                  <a:lnTo>
                    <a:pt x="2603863" y="0"/>
                  </a:lnTo>
                  <a:lnTo>
                    <a:pt x="3927566" y="383177"/>
                  </a:lnTo>
                  <a:lnTo>
                    <a:pt x="4981303" y="1689463"/>
                  </a:lnTo>
                  <a:lnTo>
                    <a:pt x="5111931" y="3126377"/>
                  </a:lnTo>
                  <a:lnTo>
                    <a:pt x="4519749" y="4188823"/>
                  </a:lnTo>
                  <a:lnTo>
                    <a:pt x="4084320" y="4859383"/>
                  </a:lnTo>
                  <a:lnTo>
                    <a:pt x="3474720" y="5364480"/>
                  </a:lnTo>
                  <a:lnTo>
                    <a:pt x="2569029" y="5094514"/>
                  </a:lnTo>
                  <a:lnTo>
                    <a:pt x="2473234" y="5068388"/>
                  </a:lnTo>
                  <a:cubicBezTo>
                    <a:pt x="2464408" y="5065866"/>
                    <a:pt x="2453600" y="5066171"/>
                    <a:pt x="2447109" y="5059680"/>
                  </a:cubicBezTo>
                  <a:cubicBezTo>
                    <a:pt x="2440618" y="5053189"/>
                    <a:pt x="2443492" y="5041192"/>
                    <a:pt x="2438400" y="5033554"/>
                  </a:cubicBezTo>
                  <a:cubicBezTo>
                    <a:pt x="2431568" y="5023307"/>
                    <a:pt x="2412274" y="5007428"/>
                    <a:pt x="2412274" y="5007428"/>
                  </a:cubicBezTo>
                  <a:lnTo>
                    <a:pt x="792480" y="4171405"/>
                  </a:lnTo>
                  <a:lnTo>
                    <a:pt x="984069" y="2664823"/>
                  </a:lnTo>
                  <a:lnTo>
                    <a:pt x="984069" y="2577737"/>
                  </a:lnTo>
                  <a:lnTo>
                    <a:pt x="1454331" y="1105988"/>
                  </a:lnTo>
                  <a:lnTo>
                    <a:pt x="2778034" y="818605"/>
                  </a:lnTo>
                  <a:lnTo>
                    <a:pt x="4093029" y="1837508"/>
                  </a:lnTo>
                  <a:lnTo>
                    <a:pt x="4014651" y="3248297"/>
                  </a:lnTo>
                  <a:lnTo>
                    <a:pt x="2751909" y="3309257"/>
                  </a:lnTo>
                  <a:cubicBezTo>
                    <a:pt x="2667599" y="3271787"/>
                    <a:pt x="2699102" y="3287209"/>
                    <a:pt x="2656114" y="3265714"/>
                  </a:cubicBezTo>
                  <a:lnTo>
                    <a:pt x="1820091" y="2499360"/>
                  </a:lnTo>
                  <a:lnTo>
                    <a:pt x="2272937" y="1811383"/>
                  </a:lnTo>
                  <a:lnTo>
                    <a:pt x="3074126" y="1924594"/>
                  </a:lnTo>
                  <a:lnTo>
                    <a:pt x="3344091" y="2743200"/>
                  </a:lnTo>
                  <a:lnTo>
                    <a:pt x="2525486" y="2795451"/>
                  </a:lnTo>
                  <a:lnTo>
                    <a:pt x="2525486" y="2264228"/>
                  </a:lnTo>
                  <a:lnTo>
                    <a:pt x="2272937" y="2664823"/>
                  </a:lnTo>
                  <a:lnTo>
                    <a:pt x="3213463" y="3187337"/>
                  </a:lnTo>
                  <a:lnTo>
                    <a:pt x="3683726" y="2325188"/>
                  </a:lnTo>
                  <a:lnTo>
                    <a:pt x="2899954" y="1628503"/>
                  </a:lnTo>
                  <a:lnTo>
                    <a:pt x="1767840" y="1672045"/>
                  </a:lnTo>
                  <a:lnTo>
                    <a:pt x="1576251" y="3431177"/>
                  </a:lnTo>
                  <a:lnTo>
                    <a:pt x="3222171" y="4171405"/>
                  </a:lnTo>
                  <a:lnTo>
                    <a:pt x="4667794" y="3039291"/>
                  </a:lnTo>
                  <a:lnTo>
                    <a:pt x="4066903" y="1227908"/>
                  </a:lnTo>
                  <a:lnTo>
                    <a:pt x="2786743" y="705394"/>
                  </a:lnTo>
                  <a:lnTo>
                    <a:pt x="1140823" y="792480"/>
                  </a:lnTo>
                  <a:lnTo>
                    <a:pt x="722811" y="2490651"/>
                  </a:lnTo>
                  <a:lnTo>
                    <a:pt x="618309" y="3875314"/>
                  </a:lnTo>
                  <a:lnTo>
                    <a:pt x="339634" y="3675017"/>
                  </a:lnTo>
                  <a:close/>
                </a:path>
              </a:pathLst>
            </a:custGeom>
            <a:solidFill>
              <a:srgbClr val="5C5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9" name="Freihandform: Form 78">
              <a:extLst>
                <a:ext uri="{FF2B5EF4-FFF2-40B4-BE49-F238E27FC236}">
                  <a16:creationId xmlns:a16="http://schemas.microsoft.com/office/drawing/2014/main" id="{A1E931FA-F020-4846-9A81-3145EB3A7A67}"/>
                </a:ext>
              </a:extLst>
            </p:cNvPr>
            <p:cNvSpPr/>
            <p:nvPr/>
          </p:nvSpPr>
          <p:spPr>
            <a:xfrm>
              <a:off x="5754813" y="2594903"/>
              <a:ext cx="412130" cy="525430"/>
            </a:xfrm>
            <a:custGeom>
              <a:avLst/>
              <a:gdLst>
                <a:gd name="connsiteX0" fmla="*/ 548640 w 2534195"/>
                <a:gd name="connsiteY0" fmla="*/ 3230880 h 3230880"/>
                <a:gd name="connsiteX1" fmla="*/ 269966 w 2534195"/>
                <a:gd name="connsiteY1" fmla="*/ 2664823 h 3230880"/>
                <a:gd name="connsiteX2" fmla="*/ 0 w 2534195"/>
                <a:gd name="connsiteY2" fmla="*/ 1654629 h 3230880"/>
                <a:gd name="connsiteX3" fmla="*/ 8709 w 2534195"/>
                <a:gd name="connsiteY3" fmla="*/ 1567543 h 3230880"/>
                <a:gd name="connsiteX4" fmla="*/ 226423 w 2534195"/>
                <a:gd name="connsiteY4" fmla="*/ 679269 h 3230880"/>
                <a:gd name="connsiteX5" fmla="*/ 783772 w 2534195"/>
                <a:gd name="connsiteY5" fmla="*/ 0 h 3230880"/>
                <a:gd name="connsiteX6" fmla="*/ 1706880 w 2534195"/>
                <a:gd name="connsiteY6" fmla="*/ 52251 h 3230880"/>
                <a:gd name="connsiteX7" fmla="*/ 2229395 w 2534195"/>
                <a:gd name="connsiteY7" fmla="*/ 661851 h 3230880"/>
                <a:gd name="connsiteX8" fmla="*/ 2534195 w 2534195"/>
                <a:gd name="connsiteY8" fmla="*/ 1532709 h 3230880"/>
                <a:gd name="connsiteX9" fmla="*/ 2281646 w 2534195"/>
                <a:gd name="connsiteY9" fmla="*/ 2412274 h 3230880"/>
                <a:gd name="connsiteX10" fmla="*/ 1976846 w 2534195"/>
                <a:gd name="connsiteY10" fmla="*/ 2508069 h 3230880"/>
                <a:gd name="connsiteX11" fmla="*/ 1863635 w 2534195"/>
                <a:gd name="connsiteY11" fmla="*/ 2037806 h 3230880"/>
                <a:gd name="connsiteX12" fmla="*/ 1976846 w 2534195"/>
                <a:gd name="connsiteY12" fmla="*/ 1532709 h 3230880"/>
                <a:gd name="connsiteX13" fmla="*/ 2020389 w 2534195"/>
                <a:gd name="connsiteY13" fmla="*/ 1463040 h 3230880"/>
                <a:gd name="connsiteX14" fmla="*/ 1584960 w 2534195"/>
                <a:gd name="connsiteY14" fmla="*/ 670560 h 3230880"/>
                <a:gd name="connsiteX15" fmla="*/ 1158240 w 2534195"/>
                <a:gd name="connsiteY15" fmla="*/ 714103 h 3230880"/>
                <a:gd name="connsiteX16" fmla="*/ 653143 w 2534195"/>
                <a:gd name="connsiteY16" fmla="*/ 1402080 h 3230880"/>
                <a:gd name="connsiteX17" fmla="*/ 792480 w 2534195"/>
                <a:gd name="connsiteY17" fmla="*/ 2577737 h 3230880"/>
                <a:gd name="connsiteX18" fmla="*/ 548640 w 2534195"/>
                <a:gd name="connsiteY18" fmla="*/ 3230880 h 323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34195" h="3230880">
                  <a:moveTo>
                    <a:pt x="548640" y="3230880"/>
                  </a:moveTo>
                  <a:lnTo>
                    <a:pt x="269966" y="2664823"/>
                  </a:lnTo>
                  <a:lnTo>
                    <a:pt x="0" y="1654629"/>
                  </a:lnTo>
                  <a:lnTo>
                    <a:pt x="8709" y="1567543"/>
                  </a:lnTo>
                  <a:lnTo>
                    <a:pt x="226423" y="679269"/>
                  </a:lnTo>
                  <a:lnTo>
                    <a:pt x="783772" y="0"/>
                  </a:lnTo>
                  <a:lnTo>
                    <a:pt x="1706880" y="52251"/>
                  </a:lnTo>
                  <a:lnTo>
                    <a:pt x="2229395" y="661851"/>
                  </a:lnTo>
                  <a:lnTo>
                    <a:pt x="2534195" y="1532709"/>
                  </a:lnTo>
                  <a:lnTo>
                    <a:pt x="2281646" y="2412274"/>
                  </a:lnTo>
                  <a:lnTo>
                    <a:pt x="1976846" y="2508069"/>
                  </a:lnTo>
                  <a:lnTo>
                    <a:pt x="1863635" y="2037806"/>
                  </a:lnTo>
                  <a:lnTo>
                    <a:pt x="1976846" y="1532709"/>
                  </a:lnTo>
                  <a:cubicBezTo>
                    <a:pt x="2012978" y="1460443"/>
                    <a:pt x="1985716" y="1463040"/>
                    <a:pt x="2020389" y="1463040"/>
                  </a:cubicBezTo>
                  <a:lnTo>
                    <a:pt x="1584960" y="670560"/>
                  </a:lnTo>
                  <a:lnTo>
                    <a:pt x="1158240" y="714103"/>
                  </a:lnTo>
                  <a:lnTo>
                    <a:pt x="653143" y="1402080"/>
                  </a:lnTo>
                  <a:lnTo>
                    <a:pt x="792480" y="2577737"/>
                  </a:lnTo>
                  <a:lnTo>
                    <a:pt x="548640" y="3230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0" name="Freihandform: Form 79">
              <a:extLst>
                <a:ext uri="{FF2B5EF4-FFF2-40B4-BE49-F238E27FC236}">
                  <a16:creationId xmlns:a16="http://schemas.microsoft.com/office/drawing/2014/main" id="{8D8AE7A3-E544-4C7D-B4C8-F804ACE52AC5}"/>
                </a:ext>
              </a:extLst>
            </p:cNvPr>
            <p:cNvSpPr/>
            <p:nvPr/>
          </p:nvSpPr>
          <p:spPr>
            <a:xfrm>
              <a:off x="6355551" y="4907036"/>
              <a:ext cx="577852" cy="852904"/>
            </a:xfrm>
            <a:custGeom>
              <a:avLst/>
              <a:gdLst>
                <a:gd name="connsiteX0" fmla="*/ 435428 w 2908773"/>
                <a:gd name="connsiteY0" fmla="*/ 2847702 h 4293325"/>
                <a:gd name="connsiteX1" fmla="*/ 0 w 2908773"/>
                <a:gd name="connsiteY1" fmla="*/ 1968137 h 4293325"/>
                <a:gd name="connsiteX2" fmla="*/ 130628 w 2908773"/>
                <a:gd name="connsiteY2" fmla="*/ 809897 h 4293325"/>
                <a:gd name="connsiteX3" fmla="*/ 1114697 w 2908773"/>
                <a:gd name="connsiteY3" fmla="*/ 0 h 4293325"/>
                <a:gd name="connsiteX4" fmla="*/ 1924594 w 2908773"/>
                <a:gd name="connsiteY4" fmla="*/ 592182 h 4293325"/>
                <a:gd name="connsiteX5" fmla="*/ 2865120 w 2908773"/>
                <a:gd name="connsiteY5" fmla="*/ 2203268 h 4293325"/>
                <a:gd name="connsiteX6" fmla="*/ 2891245 w 2908773"/>
                <a:gd name="connsiteY6" fmla="*/ 2290354 h 4293325"/>
                <a:gd name="connsiteX7" fmla="*/ 2908663 w 2908773"/>
                <a:gd name="connsiteY7" fmla="*/ 2342605 h 4293325"/>
                <a:gd name="connsiteX8" fmla="*/ 2899954 w 2908773"/>
                <a:gd name="connsiteY8" fmla="*/ 3614057 h 4293325"/>
                <a:gd name="connsiteX9" fmla="*/ 2299063 w 2908773"/>
                <a:gd name="connsiteY9" fmla="*/ 4293325 h 4293325"/>
                <a:gd name="connsiteX10" fmla="*/ 2029097 w 2908773"/>
                <a:gd name="connsiteY10" fmla="*/ 3553097 h 4293325"/>
                <a:gd name="connsiteX11" fmla="*/ 2046514 w 2908773"/>
                <a:gd name="connsiteY11" fmla="*/ 2203268 h 4293325"/>
                <a:gd name="connsiteX12" fmla="*/ 1166948 w 2908773"/>
                <a:gd name="connsiteY12" fmla="*/ 1576251 h 4293325"/>
                <a:gd name="connsiteX13" fmla="*/ 844731 w 2908773"/>
                <a:gd name="connsiteY13" fmla="*/ 2272937 h 4293325"/>
                <a:gd name="connsiteX14" fmla="*/ 1314994 w 2908773"/>
                <a:gd name="connsiteY14" fmla="*/ 3065417 h 4293325"/>
                <a:gd name="connsiteX15" fmla="*/ 435428 w 2908773"/>
                <a:gd name="connsiteY15" fmla="*/ 2847702 h 429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773" h="4293325">
                  <a:moveTo>
                    <a:pt x="435428" y="2847702"/>
                  </a:moveTo>
                  <a:lnTo>
                    <a:pt x="0" y="1968137"/>
                  </a:lnTo>
                  <a:lnTo>
                    <a:pt x="130628" y="809897"/>
                  </a:lnTo>
                  <a:lnTo>
                    <a:pt x="1114697" y="0"/>
                  </a:lnTo>
                  <a:lnTo>
                    <a:pt x="1924594" y="592182"/>
                  </a:lnTo>
                  <a:lnTo>
                    <a:pt x="2865120" y="2203268"/>
                  </a:lnTo>
                  <a:cubicBezTo>
                    <a:pt x="2873828" y="2232297"/>
                    <a:pt x="2881052" y="2261813"/>
                    <a:pt x="2891245" y="2290354"/>
                  </a:cubicBezTo>
                  <a:cubicBezTo>
                    <a:pt x="2911259" y="2346394"/>
                    <a:pt x="2908663" y="2305045"/>
                    <a:pt x="2908663" y="2342605"/>
                  </a:cubicBezTo>
                  <a:lnTo>
                    <a:pt x="2899954" y="3614057"/>
                  </a:lnTo>
                  <a:lnTo>
                    <a:pt x="2299063" y="4293325"/>
                  </a:lnTo>
                  <a:lnTo>
                    <a:pt x="2029097" y="3553097"/>
                  </a:lnTo>
                  <a:lnTo>
                    <a:pt x="2046514" y="2203268"/>
                  </a:lnTo>
                  <a:lnTo>
                    <a:pt x="1166948" y="1576251"/>
                  </a:lnTo>
                  <a:lnTo>
                    <a:pt x="844731" y="2272937"/>
                  </a:lnTo>
                  <a:lnTo>
                    <a:pt x="1314994" y="3065417"/>
                  </a:lnTo>
                  <a:lnTo>
                    <a:pt x="435428" y="28477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1" name="Freihandform: Form 80">
              <a:extLst>
                <a:ext uri="{FF2B5EF4-FFF2-40B4-BE49-F238E27FC236}">
                  <a16:creationId xmlns:a16="http://schemas.microsoft.com/office/drawing/2014/main" id="{C04894AF-D782-44B5-AE01-3B24F6C7BF17}"/>
                </a:ext>
              </a:extLst>
            </p:cNvPr>
            <p:cNvSpPr/>
            <p:nvPr/>
          </p:nvSpPr>
          <p:spPr>
            <a:xfrm>
              <a:off x="5683048" y="304269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2" name="Freihandform: Form 81">
              <a:extLst>
                <a:ext uri="{FF2B5EF4-FFF2-40B4-BE49-F238E27FC236}">
                  <a16:creationId xmlns:a16="http://schemas.microsoft.com/office/drawing/2014/main" id="{78B1ECDC-EA39-4CDA-9546-9169D100C9B0}"/>
                </a:ext>
              </a:extLst>
            </p:cNvPr>
            <p:cNvSpPr/>
            <p:nvPr/>
          </p:nvSpPr>
          <p:spPr>
            <a:xfrm>
              <a:off x="6066823" y="4711537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3" name="Freihandform: Form 82">
              <a:extLst>
                <a:ext uri="{FF2B5EF4-FFF2-40B4-BE49-F238E27FC236}">
                  <a16:creationId xmlns:a16="http://schemas.microsoft.com/office/drawing/2014/main" id="{906F9847-4990-4E30-A319-CDBAC96F042C}"/>
                </a:ext>
              </a:extLst>
            </p:cNvPr>
            <p:cNvSpPr/>
            <p:nvPr/>
          </p:nvSpPr>
          <p:spPr>
            <a:xfrm rot="20435470">
              <a:off x="5808463" y="422014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4" name="Freihandform: Form 83">
              <a:extLst>
                <a:ext uri="{FF2B5EF4-FFF2-40B4-BE49-F238E27FC236}">
                  <a16:creationId xmlns:a16="http://schemas.microsoft.com/office/drawing/2014/main" id="{E3753242-186F-4389-8EA0-AF9EE25DBBDC}"/>
                </a:ext>
              </a:extLst>
            </p:cNvPr>
            <p:cNvSpPr/>
            <p:nvPr/>
          </p:nvSpPr>
          <p:spPr>
            <a:xfrm>
              <a:off x="5927126" y="215645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5" name="Freihandform: Form 84">
              <a:extLst>
                <a:ext uri="{FF2B5EF4-FFF2-40B4-BE49-F238E27FC236}">
                  <a16:creationId xmlns:a16="http://schemas.microsoft.com/office/drawing/2014/main" id="{6FC90393-BD68-4DF6-9155-F65DB25A29AD}"/>
                </a:ext>
              </a:extLst>
            </p:cNvPr>
            <p:cNvSpPr/>
            <p:nvPr/>
          </p:nvSpPr>
          <p:spPr>
            <a:xfrm rot="16405625">
              <a:off x="5561241" y="3469781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" name="Freihandform: Form 85">
              <a:extLst>
                <a:ext uri="{FF2B5EF4-FFF2-40B4-BE49-F238E27FC236}">
                  <a16:creationId xmlns:a16="http://schemas.microsoft.com/office/drawing/2014/main" id="{E33B32A4-DB5C-4416-BE59-02FB2C18C723}"/>
                </a:ext>
              </a:extLst>
            </p:cNvPr>
            <p:cNvSpPr/>
            <p:nvPr/>
          </p:nvSpPr>
          <p:spPr>
            <a:xfrm rot="20435470">
              <a:off x="6043957" y="378925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7" name="Freihandform: Form 86">
              <a:extLst>
                <a:ext uri="{FF2B5EF4-FFF2-40B4-BE49-F238E27FC236}">
                  <a16:creationId xmlns:a16="http://schemas.microsoft.com/office/drawing/2014/main" id="{21F9DE78-6AF8-46E7-81EF-655B6B715CD1}"/>
                </a:ext>
              </a:extLst>
            </p:cNvPr>
            <p:cNvSpPr/>
            <p:nvPr/>
          </p:nvSpPr>
          <p:spPr>
            <a:xfrm rot="5172225">
              <a:off x="6192477" y="180791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8" name="Freihandform: Form 87">
              <a:extLst>
                <a:ext uri="{FF2B5EF4-FFF2-40B4-BE49-F238E27FC236}">
                  <a16:creationId xmlns:a16="http://schemas.microsoft.com/office/drawing/2014/main" id="{45F7AA9D-B2A7-4F4E-A0A9-6EB7AD6F41BA}"/>
                </a:ext>
              </a:extLst>
            </p:cNvPr>
            <p:cNvSpPr/>
            <p:nvPr/>
          </p:nvSpPr>
          <p:spPr>
            <a:xfrm rot="3276751">
              <a:off x="6500311" y="128137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9" name="Freihandform: Form 88">
              <a:extLst>
                <a:ext uri="{FF2B5EF4-FFF2-40B4-BE49-F238E27FC236}">
                  <a16:creationId xmlns:a16="http://schemas.microsoft.com/office/drawing/2014/main" id="{DA4EE90C-FE36-4AC2-A6ED-FC4E17FE09F0}"/>
                </a:ext>
              </a:extLst>
            </p:cNvPr>
            <p:cNvSpPr/>
            <p:nvPr/>
          </p:nvSpPr>
          <p:spPr>
            <a:xfrm rot="4471850">
              <a:off x="6998396" y="120359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0" name="Freihandform: Form 89">
              <a:extLst>
                <a:ext uri="{FF2B5EF4-FFF2-40B4-BE49-F238E27FC236}">
                  <a16:creationId xmlns:a16="http://schemas.microsoft.com/office/drawing/2014/main" id="{8D995920-004E-4044-9BFC-9A3FCA471B16}"/>
                </a:ext>
              </a:extLst>
            </p:cNvPr>
            <p:cNvSpPr/>
            <p:nvPr/>
          </p:nvSpPr>
          <p:spPr>
            <a:xfrm rot="11000918">
              <a:off x="7578081" y="584471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1" name="Freihandform: Form 90">
              <a:extLst>
                <a:ext uri="{FF2B5EF4-FFF2-40B4-BE49-F238E27FC236}">
                  <a16:creationId xmlns:a16="http://schemas.microsoft.com/office/drawing/2014/main" id="{BC85A849-943F-483F-9609-02AB7DA23804}"/>
                </a:ext>
              </a:extLst>
            </p:cNvPr>
            <p:cNvSpPr/>
            <p:nvPr/>
          </p:nvSpPr>
          <p:spPr>
            <a:xfrm>
              <a:off x="8074420" y="5742572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2" name="Freihandform: Form 91">
              <a:extLst>
                <a:ext uri="{FF2B5EF4-FFF2-40B4-BE49-F238E27FC236}">
                  <a16:creationId xmlns:a16="http://schemas.microsoft.com/office/drawing/2014/main" id="{932DB9A9-DE81-43EE-805D-2D0488EC149A}"/>
                </a:ext>
              </a:extLst>
            </p:cNvPr>
            <p:cNvSpPr/>
            <p:nvPr/>
          </p:nvSpPr>
          <p:spPr>
            <a:xfrm rot="5400000">
              <a:off x="6824665" y="530154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3" name="Freihandform: Form 92">
              <a:extLst>
                <a:ext uri="{FF2B5EF4-FFF2-40B4-BE49-F238E27FC236}">
                  <a16:creationId xmlns:a16="http://schemas.microsoft.com/office/drawing/2014/main" id="{FDFCDA38-0E2A-410D-A471-2D5CB72A5A91}"/>
                </a:ext>
              </a:extLst>
            </p:cNvPr>
            <p:cNvSpPr/>
            <p:nvPr/>
          </p:nvSpPr>
          <p:spPr>
            <a:xfrm rot="18287090">
              <a:off x="7121702" y="546831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4" name="Freihandform: Form 93">
              <a:extLst>
                <a:ext uri="{FF2B5EF4-FFF2-40B4-BE49-F238E27FC236}">
                  <a16:creationId xmlns:a16="http://schemas.microsoft.com/office/drawing/2014/main" id="{7FE664B1-2A6E-4A86-913B-343697D5B8E1}"/>
                </a:ext>
              </a:extLst>
            </p:cNvPr>
            <p:cNvSpPr/>
            <p:nvPr/>
          </p:nvSpPr>
          <p:spPr>
            <a:xfrm rot="20435470">
              <a:off x="8522598" y="5561619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5" name="Freihandform: Form 94">
              <a:extLst>
                <a:ext uri="{FF2B5EF4-FFF2-40B4-BE49-F238E27FC236}">
                  <a16:creationId xmlns:a16="http://schemas.microsoft.com/office/drawing/2014/main" id="{F730BB93-9A5B-4445-B2B2-7CB475EB083E}"/>
                </a:ext>
              </a:extLst>
            </p:cNvPr>
            <p:cNvSpPr/>
            <p:nvPr/>
          </p:nvSpPr>
          <p:spPr>
            <a:xfrm rot="5172225">
              <a:off x="8721036" y="54424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6" name="Freihandform: Form 95">
              <a:extLst>
                <a:ext uri="{FF2B5EF4-FFF2-40B4-BE49-F238E27FC236}">
                  <a16:creationId xmlns:a16="http://schemas.microsoft.com/office/drawing/2014/main" id="{EA76F936-D2B7-4EBF-B4D4-01DFA30AC2AA}"/>
                </a:ext>
              </a:extLst>
            </p:cNvPr>
            <p:cNvSpPr/>
            <p:nvPr/>
          </p:nvSpPr>
          <p:spPr>
            <a:xfrm rot="5172225">
              <a:off x="8915556" y="567955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" name="Freihandform: Form 96">
              <a:extLst>
                <a:ext uri="{FF2B5EF4-FFF2-40B4-BE49-F238E27FC236}">
                  <a16:creationId xmlns:a16="http://schemas.microsoft.com/office/drawing/2014/main" id="{D52DFC98-6B41-46A7-BDBC-D027B5CA132C}"/>
                </a:ext>
              </a:extLst>
            </p:cNvPr>
            <p:cNvSpPr/>
            <p:nvPr/>
          </p:nvSpPr>
          <p:spPr>
            <a:xfrm rot="4471850">
              <a:off x="6998396" y="120359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" name="Freihandform: Form 97">
              <a:extLst>
                <a:ext uri="{FF2B5EF4-FFF2-40B4-BE49-F238E27FC236}">
                  <a16:creationId xmlns:a16="http://schemas.microsoft.com/office/drawing/2014/main" id="{4DE47E84-9C0D-4172-A9E4-2E1B5ABD9CB0}"/>
                </a:ext>
              </a:extLst>
            </p:cNvPr>
            <p:cNvSpPr/>
            <p:nvPr/>
          </p:nvSpPr>
          <p:spPr>
            <a:xfrm rot="5172225">
              <a:off x="8915556" y="567956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9" name="Freihandform: Form 98">
              <a:extLst>
                <a:ext uri="{FF2B5EF4-FFF2-40B4-BE49-F238E27FC236}">
                  <a16:creationId xmlns:a16="http://schemas.microsoft.com/office/drawing/2014/main" id="{A2B4E3AF-DFA7-4951-BF08-70D6AB7AE6D2}"/>
                </a:ext>
              </a:extLst>
            </p:cNvPr>
            <p:cNvSpPr/>
            <p:nvPr/>
          </p:nvSpPr>
          <p:spPr>
            <a:xfrm rot="8559483">
              <a:off x="9130685" y="532743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0" name="Freihandform: Form 99">
              <a:extLst>
                <a:ext uri="{FF2B5EF4-FFF2-40B4-BE49-F238E27FC236}">
                  <a16:creationId xmlns:a16="http://schemas.microsoft.com/office/drawing/2014/main" id="{53BDC8D4-DF8A-435E-822F-F226200D6E27}"/>
                </a:ext>
              </a:extLst>
            </p:cNvPr>
            <p:cNvSpPr/>
            <p:nvPr/>
          </p:nvSpPr>
          <p:spPr>
            <a:xfrm rot="16405625">
              <a:off x="9463725" y="5382318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1" name="Freihandform: Form 100">
              <a:extLst>
                <a:ext uri="{FF2B5EF4-FFF2-40B4-BE49-F238E27FC236}">
                  <a16:creationId xmlns:a16="http://schemas.microsoft.com/office/drawing/2014/main" id="{A3FAFE9E-1E0C-4E6F-A95A-E36791614D39}"/>
                </a:ext>
              </a:extLst>
            </p:cNvPr>
            <p:cNvSpPr/>
            <p:nvPr/>
          </p:nvSpPr>
          <p:spPr>
            <a:xfrm>
              <a:off x="7244101" y="9576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2" name="Freihandform: Form 101">
              <a:extLst>
                <a:ext uri="{FF2B5EF4-FFF2-40B4-BE49-F238E27FC236}">
                  <a16:creationId xmlns:a16="http://schemas.microsoft.com/office/drawing/2014/main" id="{72438996-C0FF-4E9D-8990-D28BC7F54EA4}"/>
                </a:ext>
              </a:extLst>
            </p:cNvPr>
            <p:cNvSpPr/>
            <p:nvPr/>
          </p:nvSpPr>
          <p:spPr>
            <a:xfrm rot="4263120">
              <a:off x="8441403" y="88064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3" name="Freihandform: Form 102">
              <a:extLst>
                <a:ext uri="{FF2B5EF4-FFF2-40B4-BE49-F238E27FC236}">
                  <a16:creationId xmlns:a16="http://schemas.microsoft.com/office/drawing/2014/main" id="{D2A9E8AF-4884-4F69-BE4B-71A47B8991E2}"/>
                </a:ext>
              </a:extLst>
            </p:cNvPr>
            <p:cNvSpPr/>
            <p:nvPr/>
          </p:nvSpPr>
          <p:spPr>
            <a:xfrm>
              <a:off x="8906902" y="121307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4" name="Freihandform: Form 103">
              <a:extLst>
                <a:ext uri="{FF2B5EF4-FFF2-40B4-BE49-F238E27FC236}">
                  <a16:creationId xmlns:a16="http://schemas.microsoft.com/office/drawing/2014/main" id="{B760FFD8-F2E9-4008-BCCA-47D3183AB2F5}"/>
                </a:ext>
              </a:extLst>
            </p:cNvPr>
            <p:cNvSpPr/>
            <p:nvPr/>
          </p:nvSpPr>
          <p:spPr>
            <a:xfrm rot="18287090">
              <a:off x="9323845" y="119262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5" name="Freihandform: Form 104">
              <a:extLst>
                <a:ext uri="{FF2B5EF4-FFF2-40B4-BE49-F238E27FC236}">
                  <a16:creationId xmlns:a16="http://schemas.microsoft.com/office/drawing/2014/main" id="{04374C36-2EA3-4444-83C9-B07813272A80}"/>
                </a:ext>
              </a:extLst>
            </p:cNvPr>
            <p:cNvSpPr/>
            <p:nvPr/>
          </p:nvSpPr>
          <p:spPr>
            <a:xfrm rot="18356373">
              <a:off x="9753674" y="162884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6" name="Freihandform: Form 105">
              <a:extLst>
                <a:ext uri="{FF2B5EF4-FFF2-40B4-BE49-F238E27FC236}">
                  <a16:creationId xmlns:a16="http://schemas.microsoft.com/office/drawing/2014/main" id="{7FBAEDB3-A8D3-422C-A6C2-4BB9DB586573}"/>
                </a:ext>
              </a:extLst>
            </p:cNvPr>
            <p:cNvSpPr/>
            <p:nvPr/>
          </p:nvSpPr>
          <p:spPr>
            <a:xfrm rot="8559483">
              <a:off x="9828166" y="1704701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7" name="Freihandform: Form 106">
              <a:extLst>
                <a:ext uri="{FF2B5EF4-FFF2-40B4-BE49-F238E27FC236}">
                  <a16:creationId xmlns:a16="http://schemas.microsoft.com/office/drawing/2014/main" id="{BC01EECF-55E6-4D62-A76A-6EF88A936ABB}"/>
                </a:ext>
              </a:extLst>
            </p:cNvPr>
            <p:cNvSpPr/>
            <p:nvPr/>
          </p:nvSpPr>
          <p:spPr>
            <a:xfrm rot="1610344">
              <a:off x="10227968" y="1925829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8" name="Freihandform: Form 107">
              <a:extLst>
                <a:ext uri="{FF2B5EF4-FFF2-40B4-BE49-F238E27FC236}">
                  <a16:creationId xmlns:a16="http://schemas.microsoft.com/office/drawing/2014/main" id="{C7FA7CA5-B696-485E-97BC-80C6A6EE6FCB}"/>
                </a:ext>
              </a:extLst>
            </p:cNvPr>
            <p:cNvSpPr/>
            <p:nvPr/>
          </p:nvSpPr>
          <p:spPr>
            <a:xfrm>
              <a:off x="10332677" y="240328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9" name="Freihandform: Form 108">
              <a:extLst>
                <a:ext uri="{FF2B5EF4-FFF2-40B4-BE49-F238E27FC236}">
                  <a16:creationId xmlns:a16="http://schemas.microsoft.com/office/drawing/2014/main" id="{313D0061-2F70-402A-B826-CEADC8897015}"/>
                </a:ext>
              </a:extLst>
            </p:cNvPr>
            <p:cNvSpPr/>
            <p:nvPr/>
          </p:nvSpPr>
          <p:spPr>
            <a:xfrm rot="20435470">
              <a:off x="10285438" y="2918827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0" name="Freihandform: Form 109">
              <a:extLst>
                <a:ext uri="{FF2B5EF4-FFF2-40B4-BE49-F238E27FC236}">
                  <a16:creationId xmlns:a16="http://schemas.microsoft.com/office/drawing/2014/main" id="{74A2A298-964C-4C02-B615-F661DFC68B9C}"/>
                </a:ext>
              </a:extLst>
            </p:cNvPr>
            <p:cNvSpPr/>
            <p:nvPr/>
          </p:nvSpPr>
          <p:spPr>
            <a:xfrm rot="10231663">
              <a:off x="10610312" y="306990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1" name="Freihandform: Form 110">
              <a:extLst>
                <a:ext uri="{FF2B5EF4-FFF2-40B4-BE49-F238E27FC236}">
                  <a16:creationId xmlns:a16="http://schemas.microsoft.com/office/drawing/2014/main" id="{50E9AD73-9298-4B15-9BA4-22606E1492D4}"/>
                </a:ext>
              </a:extLst>
            </p:cNvPr>
            <p:cNvSpPr/>
            <p:nvPr/>
          </p:nvSpPr>
          <p:spPr>
            <a:xfrm rot="8559483">
              <a:off x="7817616" y="4291725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2" name="Freihandform: Form 111">
              <a:extLst>
                <a:ext uri="{FF2B5EF4-FFF2-40B4-BE49-F238E27FC236}">
                  <a16:creationId xmlns:a16="http://schemas.microsoft.com/office/drawing/2014/main" id="{83994E3F-0CDF-48D5-A9D2-8E2FE5DDCC77}"/>
                </a:ext>
              </a:extLst>
            </p:cNvPr>
            <p:cNvSpPr/>
            <p:nvPr/>
          </p:nvSpPr>
          <p:spPr>
            <a:xfrm rot="18287090">
              <a:off x="10317975" y="414374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3" name="Freihandform: Form 112">
              <a:extLst>
                <a:ext uri="{FF2B5EF4-FFF2-40B4-BE49-F238E27FC236}">
                  <a16:creationId xmlns:a16="http://schemas.microsoft.com/office/drawing/2014/main" id="{1985953C-7354-44E3-9450-C603021FB177}"/>
                </a:ext>
              </a:extLst>
            </p:cNvPr>
            <p:cNvSpPr/>
            <p:nvPr/>
          </p:nvSpPr>
          <p:spPr>
            <a:xfrm rot="20435470">
              <a:off x="10005129" y="43711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4" name="Freihandform: Form 113">
              <a:extLst>
                <a:ext uri="{FF2B5EF4-FFF2-40B4-BE49-F238E27FC236}">
                  <a16:creationId xmlns:a16="http://schemas.microsoft.com/office/drawing/2014/main" id="{9E55C9F4-B2AE-41A5-9B77-E83B3F3FE868}"/>
                </a:ext>
              </a:extLst>
            </p:cNvPr>
            <p:cNvSpPr/>
            <p:nvPr/>
          </p:nvSpPr>
          <p:spPr>
            <a:xfrm>
              <a:off x="6692424" y="25498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5" name="Freihandform: Form 114">
              <a:extLst>
                <a:ext uri="{FF2B5EF4-FFF2-40B4-BE49-F238E27FC236}">
                  <a16:creationId xmlns:a16="http://schemas.microsoft.com/office/drawing/2014/main" id="{8387CA58-F882-4E25-A416-D13CE7412B18}"/>
                </a:ext>
              </a:extLst>
            </p:cNvPr>
            <p:cNvSpPr/>
            <p:nvPr/>
          </p:nvSpPr>
          <p:spPr>
            <a:xfrm rot="16405625">
              <a:off x="6780969" y="3142775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6" name="Freihandform: Form 115">
              <a:extLst>
                <a:ext uri="{FF2B5EF4-FFF2-40B4-BE49-F238E27FC236}">
                  <a16:creationId xmlns:a16="http://schemas.microsoft.com/office/drawing/2014/main" id="{684A5907-89AF-4BEF-B715-F11C779F8D6C}"/>
                </a:ext>
              </a:extLst>
            </p:cNvPr>
            <p:cNvSpPr/>
            <p:nvPr/>
          </p:nvSpPr>
          <p:spPr>
            <a:xfrm rot="1610344">
              <a:off x="7206982" y="2699293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7" name="Freihandform: Form 116">
              <a:extLst>
                <a:ext uri="{FF2B5EF4-FFF2-40B4-BE49-F238E27FC236}">
                  <a16:creationId xmlns:a16="http://schemas.microsoft.com/office/drawing/2014/main" id="{71EC579F-66E0-4248-BEAD-AD3E710D2E5C}"/>
                </a:ext>
              </a:extLst>
            </p:cNvPr>
            <p:cNvSpPr/>
            <p:nvPr/>
          </p:nvSpPr>
          <p:spPr>
            <a:xfrm rot="8559483">
              <a:off x="7044087" y="35623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8" name="Freihandform: Form 117">
              <a:extLst>
                <a:ext uri="{FF2B5EF4-FFF2-40B4-BE49-F238E27FC236}">
                  <a16:creationId xmlns:a16="http://schemas.microsoft.com/office/drawing/2014/main" id="{AA1F1F39-0BF5-4D72-B4E0-38272F88AE60}"/>
                </a:ext>
              </a:extLst>
            </p:cNvPr>
            <p:cNvSpPr/>
            <p:nvPr/>
          </p:nvSpPr>
          <p:spPr>
            <a:xfrm rot="20435470">
              <a:off x="7501004" y="44569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9" name="Freihandform: Form 118">
              <a:extLst>
                <a:ext uri="{FF2B5EF4-FFF2-40B4-BE49-F238E27FC236}">
                  <a16:creationId xmlns:a16="http://schemas.microsoft.com/office/drawing/2014/main" id="{29D57FFA-27C2-4F3D-AD3A-3E18263CD859}"/>
                </a:ext>
              </a:extLst>
            </p:cNvPr>
            <p:cNvSpPr/>
            <p:nvPr/>
          </p:nvSpPr>
          <p:spPr>
            <a:xfrm rot="16405625">
              <a:off x="7796099" y="482465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0" name="Freihandform: Form 119">
              <a:extLst>
                <a:ext uri="{FF2B5EF4-FFF2-40B4-BE49-F238E27FC236}">
                  <a16:creationId xmlns:a16="http://schemas.microsoft.com/office/drawing/2014/main" id="{BD96562A-26D2-4747-81E0-61D8618F20A1}"/>
                </a:ext>
              </a:extLst>
            </p:cNvPr>
            <p:cNvSpPr/>
            <p:nvPr/>
          </p:nvSpPr>
          <p:spPr>
            <a:xfrm rot="5901520">
              <a:off x="8227440" y="4584312"/>
              <a:ext cx="412952" cy="406902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1" name="Freihandform: Form 120">
              <a:extLst>
                <a:ext uri="{FF2B5EF4-FFF2-40B4-BE49-F238E27FC236}">
                  <a16:creationId xmlns:a16="http://schemas.microsoft.com/office/drawing/2014/main" id="{CAA19614-5E3A-4809-9395-B9BC921BA8D9}"/>
                </a:ext>
              </a:extLst>
            </p:cNvPr>
            <p:cNvSpPr/>
            <p:nvPr/>
          </p:nvSpPr>
          <p:spPr>
            <a:xfrm rot="20435470">
              <a:off x="9456627" y="26526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2" name="Freihandform: Form 121">
              <a:extLst>
                <a:ext uri="{FF2B5EF4-FFF2-40B4-BE49-F238E27FC236}">
                  <a16:creationId xmlns:a16="http://schemas.microsoft.com/office/drawing/2014/main" id="{670AC1D8-F863-4D52-B488-CB67A315D402}"/>
                </a:ext>
              </a:extLst>
            </p:cNvPr>
            <p:cNvSpPr/>
            <p:nvPr/>
          </p:nvSpPr>
          <p:spPr>
            <a:xfrm rot="4471850">
              <a:off x="9140594" y="287016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3" name="Freihandform: Form 122">
              <a:extLst>
                <a:ext uri="{FF2B5EF4-FFF2-40B4-BE49-F238E27FC236}">
                  <a16:creationId xmlns:a16="http://schemas.microsoft.com/office/drawing/2014/main" id="{E92E4784-5B67-41EB-8C56-9A3CA4D7B9B3}"/>
                </a:ext>
              </a:extLst>
            </p:cNvPr>
            <p:cNvSpPr/>
            <p:nvPr/>
          </p:nvSpPr>
          <p:spPr>
            <a:xfrm rot="20435470">
              <a:off x="9044962" y="321130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4" name="Freihandform: Form 123">
              <a:extLst>
                <a:ext uri="{FF2B5EF4-FFF2-40B4-BE49-F238E27FC236}">
                  <a16:creationId xmlns:a16="http://schemas.microsoft.com/office/drawing/2014/main" id="{7EE7D23E-922F-48A5-AE77-7CC929024856}"/>
                </a:ext>
              </a:extLst>
            </p:cNvPr>
            <p:cNvSpPr/>
            <p:nvPr/>
          </p:nvSpPr>
          <p:spPr>
            <a:xfrm rot="16405625">
              <a:off x="8096304" y="2086440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5" name="Freihandform: Form 124">
              <a:extLst>
                <a:ext uri="{FF2B5EF4-FFF2-40B4-BE49-F238E27FC236}">
                  <a16:creationId xmlns:a16="http://schemas.microsoft.com/office/drawing/2014/main" id="{2F06D6C3-6507-4DF6-B3DE-E37762780F0B}"/>
                </a:ext>
              </a:extLst>
            </p:cNvPr>
            <p:cNvSpPr/>
            <p:nvPr/>
          </p:nvSpPr>
          <p:spPr>
            <a:xfrm rot="5400000">
              <a:off x="8522598" y="173458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6" name="Freihandform: Form 125">
              <a:extLst>
                <a:ext uri="{FF2B5EF4-FFF2-40B4-BE49-F238E27FC236}">
                  <a16:creationId xmlns:a16="http://schemas.microsoft.com/office/drawing/2014/main" id="{7BDC295E-7DF3-438C-868A-E401EED0E261}"/>
                </a:ext>
              </a:extLst>
            </p:cNvPr>
            <p:cNvSpPr/>
            <p:nvPr/>
          </p:nvSpPr>
          <p:spPr>
            <a:xfrm>
              <a:off x="8199802" y="300267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7" name="Freihandform: Form 126">
              <a:extLst>
                <a:ext uri="{FF2B5EF4-FFF2-40B4-BE49-F238E27FC236}">
                  <a16:creationId xmlns:a16="http://schemas.microsoft.com/office/drawing/2014/main" id="{D6C77C81-4937-4F09-85DA-9778F93B329B}"/>
                </a:ext>
              </a:extLst>
            </p:cNvPr>
            <p:cNvSpPr/>
            <p:nvPr/>
          </p:nvSpPr>
          <p:spPr>
            <a:xfrm rot="17918048">
              <a:off x="6418976" y="52162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8" name="Freihandform: Form 127">
              <a:extLst>
                <a:ext uri="{FF2B5EF4-FFF2-40B4-BE49-F238E27FC236}">
                  <a16:creationId xmlns:a16="http://schemas.microsoft.com/office/drawing/2014/main" id="{1C574E60-0D48-4892-832D-1D67B4AEA898}"/>
                </a:ext>
              </a:extLst>
            </p:cNvPr>
            <p:cNvSpPr/>
            <p:nvPr/>
          </p:nvSpPr>
          <p:spPr>
            <a:xfrm rot="18287090">
              <a:off x="8089040" y="94468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9" name="Freihandform: Form 128">
              <a:extLst>
                <a:ext uri="{FF2B5EF4-FFF2-40B4-BE49-F238E27FC236}">
                  <a16:creationId xmlns:a16="http://schemas.microsoft.com/office/drawing/2014/main" id="{9ED53FEB-AD6D-4E80-9ACF-5C978938914E}"/>
                </a:ext>
              </a:extLst>
            </p:cNvPr>
            <p:cNvSpPr/>
            <p:nvPr/>
          </p:nvSpPr>
          <p:spPr>
            <a:xfrm rot="5172225">
              <a:off x="8973830" y="222274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0" name="Freihandform: Form 129">
              <a:extLst>
                <a:ext uri="{FF2B5EF4-FFF2-40B4-BE49-F238E27FC236}">
                  <a16:creationId xmlns:a16="http://schemas.microsoft.com/office/drawing/2014/main" id="{FF5F7D15-BA50-4970-8A45-E7E14CA48D15}"/>
                </a:ext>
              </a:extLst>
            </p:cNvPr>
            <p:cNvSpPr/>
            <p:nvPr/>
          </p:nvSpPr>
          <p:spPr>
            <a:xfrm>
              <a:off x="8504447" y="448371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1" name="Freihandform: Form 130">
              <a:extLst>
                <a:ext uri="{FF2B5EF4-FFF2-40B4-BE49-F238E27FC236}">
                  <a16:creationId xmlns:a16="http://schemas.microsoft.com/office/drawing/2014/main" id="{5CDD9604-AAA9-4CAF-8BA2-61356EFD87E8}"/>
                </a:ext>
              </a:extLst>
            </p:cNvPr>
            <p:cNvSpPr/>
            <p:nvPr/>
          </p:nvSpPr>
          <p:spPr>
            <a:xfrm rot="10231663">
              <a:off x="9243067" y="363216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2" name="Freihandform: Form 131">
              <a:extLst>
                <a:ext uri="{FF2B5EF4-FFF2-40B4-BE49-F238E27FC236}">
                  <a16:creationId xmlns:a16="http://schemas.microsoft.com/office/drawing/2014/main" id="{302895E2-66E9-4D0A-BCA7-310F974423E1}"/>
                </a:ext>
              </a:extLst>
            </p:cNvPr>
            <p:cNvSpPr/>
            <p:nvPr/>
          </p:nvSpPr>
          <p:spPr>
            <a:xfrm rot="10358003">
              <a:off x="8074705" y="3334154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3" name="Freihandform: Form 132">
              <a:extLst>
                <a:ext uri="{FF2B5EF4-FFF2-40B4-BE49-F238E27FC236}">
                  <a16:creationId xmlns:a16="http://schemas.microsoft.com/office/drawing/2014/main" id="{4713CB8A-C76F-402B-AAFB-1B9189146E09}"/>
                </a:ext>
              </a:extLst>
            </p:cNvPr>
            <p:cNvSpPr/>
            <p:nvPr/>
          </p:nvSpPr>
          <p:spPr>
            <a:xfrm>
              <a:off x="7191375" y="3714750"/>
              <a:ext cx="952500" cy="885825"/>
            </a:xfrm>
            <a:custGeom>
              <a:avLst/>
              <a:gdLst>
                <a:gd name="connsiteX0" fmla="*/ 38100 w 952500"/>
                <a:gd name="connsiteY0" fmla="*/ 247650 h 885825"/>
                <a:gd name="connsiteX1" fmla="*/ 314325 w 952500"/>
                <a:gd name="connsiteY1" fmla="*/ 200025 h 885825"/>
                <a:gd name="connsiteX2" fmla="*/ 514350 w 952500"/>
                <a:gd name="connsiteY2" fmla="*/ 28575 h 885825"/>
                <a:gd name="connsiteX3" fmla="*/ 657225 w 952500"/>
                <a:gd name="connsiteY3" fmla="*/ 0 h 885825"/>
                <a:gd name="connsiteX4" fmla="*/ 952500 w 952500"/>
                <a:gd name="connsiteY4" fmla="*/ 171450 h 885825"/>
                <a:gd name="connsiteX5" fmla="*/ 742950 w 952500"/>
                <a:gd name="connsiteY5" fmla="*/ 371475 h 885825"/>
                <a:gd name="connsiteX6" fmla="*/ 590550 w 952500"/>
                <a:gd name="connsiteY6" fmla="*/ 600075 h 885825"/>
                <a:gd name="connsiteX7" fmla="*/ 561975 w 952500"/>
                <a:gd name="connsiteY7" fmla="*/ 771525 h 885825"/>
                <a:gd name="connsiteX8" fmla="*/ 276225 w 952500"/>
                <a:gd name="connsiteY8" fmla="*/ 885825 h 885825"/>
                <a:gd name="connsiteX9" fmla="*/ 295275 w 952500"/>
                <a:gd name="connsiteY9" fmla="*/ 781050 h 885825"/>
                <a:gd name="connsiteX10" fmla="*/ 466725 w 952500"/>
                <a:gd name="connsiteY10" fmla="*/ 676275 h 885825"/>
                <a:gd name="connsiteX11" fmla="*/ 523875 w 952500"/>
                <a:gd name="connsiteY11" fmla="*/ 447675 h 885825"/>
                <a:gd name="connsiteX12" fmla="*/ 723900 w 952500"/>
                <a:gd name="connsiteY12" fmla="*/ 285750 h 885825"/>
                <a:gd name="connsiteX13" fmla="*/ 704850 w 952500"/>
                <a:gd name="connsiteY13" fmla="*/ 133350 h 885825"/>
                <a:gd name="connsiteX14" fmla="*/ 476250 w 952500"/>
                <a:gd name="connsiteY14" fmla="*/ 142875 h 885825"/>
                <a:gd name="connsiteX15" fmla="*/ 314325 w 952500"/>
                <a:gd name="connsiteY15" fmla="*/ 352425 h 885825"/>
                <a:gd name="connsiteX16" fmla="*/ 0 w 952500"/>
                <a:gd name="connsiteY16" fmla="*/ 342900 h 885825"/>
                <a:gd name="connsiteX17" fmla="*/ 38100 w 952500"/>
                <a:gd name="connsiteY17" fmla="*/ 247650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0" h="885825">
                  <a:moveTo>
                    <a:pt x="38100" y="247650"/>
                  </a:moveTo>
                  <a:lnTo>
                    <a:pt x="314325" y="200025"/>
                  </a:lnTo>
                  <a:lnTo>
                    <a:pt x="514350" y="28575"/>
                  </a:lnTo>
                  <a:lnTo>
                    <a:pt x="657225" y="0"/>
                  </a:lnTo>
                  <a:lnTo>
                    <a:pt x="952500" y="171450"/>
                  </a:lnTo>
                  <a:lnTo>
                    <a:pt x="742950" y="371475"/>
                  </a:lnTo>
                  <a:lnTo>
                    <a:pt x="590550" y="600075"/>
                  </a:lnTo>
                  <a:lnTo>
                    <a:pt x="561975" y="771525"/>
                  </a:lnTo>
                  <a:lnTo>
                    <a:pt x="276225" y="885825"/>
                  </a:lnTo>
                  <a:lnTo>
                    <a:pt x="295275" y="781050"/>
                  </a:lnTo>
                  <a:lnTo>
                    <a:pt x="466725" y="676275"/>
                  </a:lnTo>
                  <a:lnTo>
                    <a:pt x="523875" y="447675"/>
                  </a:lnTo>
                  <a:lnTo>
                    <a:pt x="723900" y="285750"/>
                  </a:lnTo>
                  <a:lnTo>
                    <a:pt x="704850" y="133350"/>
                  </a:lnTo>
                  <a:lnTo>
                    <a:pt x="476250" y="142875"/>
                  </a:lnTo>
                  <a:lnTo>
                    <a:pt x="314325" y="352425"/>
                  </a:lnTo>
                  <a:lnTo>
                    <a:pt x="0" y="342900"/>
                  </a:lnTo>
                  <a:lnTo>
                    <a:pt x="38100" y="2476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4" name="Freihandform: Form 133">
              <a:extLst>
                <a:ext uri="{FF2B5EF4-FFF2-40B4-BE49-F238E27FC236}">
                  <a16:creationId xmlns:a16="http://schemas.microsoft.com/office/drawing/2014/main" id="{293DE1A0-68EB-481B-8533-E28D87ABD584}"/>
                </a:ext>
              </a:extLst>
            </p:cNvPr>
            <p:cNvSpPr/>
            <p:nvPr/>
          </p:nvSpPr>
          <p:spPr>
            <a:xfrm>
              <a:off x="7229475" y="2066925"/>
              <a:ext cx="904875" cy="695325"/>
            </a:xfrm>
            <a:custGeom>
              <a:avLst/>
              <a:gdLst>
                <a:gd name="connsiteX0" fmla="*/ 57150 w 904875"/>
                <a:gd name="connsiteY0" fmla="*/ 361950 h 695325"/>
                <a:gd name="connsiteX1" fmla="*/ 361950 w 904875"/>
                <a:gd name="connsiteY1" fmla="*/ 542925 h 695325"/>
                <a:gd name="connsiteX2" fmla="*/ 685800 w 904875"/>
                <a:gd name="connsiteY2" fmla="*/ 695325 h 695325"/>
                <a:gd name="connsiteX3" fmla="*/ 790575 w 904875"/>
                <a:gd name="connsiteY3" fmla="*/ 447675 h 695325"/>
                <a:gd name="connsiteX4" fmla="*/ 857250 w 904875"/>
                <a:gd name="connsiteY4" fmla="*/ 190500 h 695325"/>
                <a:gd name="connsiteX5" fmla="*/ 904875 w 904875"/>
                <a:gd name="connsiteY5" fmla="*/ 0 h 695325"/>
                <a:gd name="connsiteX6" fmla="*/ 771525 w 904875"/>
                <a:gd name="connsiteY6" fmla="*/ 114300 h 695325"/>
                <a:gd name="connsiteX7" fmla="*/ 695325 w 904875"/>
                <a:gd name="connsiteY7" fmla="*/ 390525 h 695325"/>
                <a:gd name="connsiteX8" fmla="*/ 514350 w 904875"/>
                <a:gd name="connsiteY8" fmla="*/ 457200 h 695325"/>
                <a:gd name="connsiteX9" fmla="*/ 409575 w 904875"/>
                <a:gd name="connsiteY9" fmla="*/ 257175 h 695325"/>
                <a:gd name="connsiteX10" fmla="*/ 0 w 904875"/>
                <a:gd name="connsiteY10" fmla="*/ 352425 h 695325"/>
                <a:gd name="connsiteX11" fmla="*/ 57150 w 904875"/>
                <a:gd name="connsiteY11" fmla="*/ 361950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4875" h="695325">
                  <a:moveTo>
                    <a:pt x="57150" y="361950"/>
                  </a:moveTo>
                  <a:lnTo>
                    <a:pt x="361950" y="542925"/>
                  </a:lnTo>
                  <a:lnTo>
                    <a:pt x="685800" y="695325"/>
                  </a:lnTo>
                  <a:lnTo>
                    <a:pt x="790575" y="447675"/>
                  </a:lnTo>
                  <a:lnTo>
                    <a:pt x="857250" y="190500"/>
                  </a:lnTo>
                  <a:lnTo>
                    <a:pt x="904875" y="0"/>
                  </a:lnTo>
                  <a:lnTo>
                    <a:pt x="771525" y="114300"/>
                  </a:lnTo>
                  <a:lnTo>
                    <a:pt x="695325" y="390525"/>
                  </a:lnTo>
                  <a:lnTo>
                    <a:pt x="514350" y="457200"/>
                  </a:lnTo>
                  <a:lnTo>
                    <a:pt x="409575" y="257175"/>
                  </a:lnTo>
                  <a:lnTo>
                    <a:pt x="0" y="352425"/>
                  </a:lnTo>
                  <a:lnTo>
                    <a:pt x="57150" y="3619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071205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08A8C504-C06F-4EE3-BDAE-E6980037BC51}"/>
              </a:ext>
            </a:extLst>
          </p:cNvPr>
          <p:cNvSpPr txBox="1"/>
          <p:nvPr/>
        </p:nvSpPr>
        <p:spPr>
          <a:xfrm>
            <a:off x="2276213" y="1774603"/>
            <a:ext cx="76395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4000" cap="all" dirty="0"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IP: 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4FE489AD-A819-4F3D-9D2B-F4741BF3435A}"/>
              </a:ext>
            </a:extLst>
          </p:cNvPr>
          <p:cNvGrpSpPr/>
          <p:nvPr/>
        </p:nvGrpSpPr>
        <p:grpSpPr>
          <a:xfrm rot="2890147" flipH="1">
            <a:off x="9208423" y="1872997"/>
            <a:ext cx="358974" cy="511096"/>
            <a:chOff x="583582" y="2465209"/>
            <a:chExt cx="1362815" cy="1940338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BC6FA726-A754-4AAA-AB12-2C2DE72417AB}"/>
                </a:ext>
              </a:extLst>
            </p:cNvPr>
            <p:cNvSpPr/>
            <p:nvPr/>
          </p:nvSpPr>
          <p:spPr>
            <a:xfrm>
              <a:off x="796954" y="2477420"/>
              <a:ext cx="226503" cy="1862762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" name="Picture 2" descr="Bildergebnis fÃ¼r holzmaserung">
              <a:extLst>
                <a:ext uri="{FF2B5EF4-FFF2-40B4-BE49-F238E27FC236}">
                  <a16:creationId xmlns:a16="http://schemas.microsoft.com/office/drawing/2014/main" id="{484EF872-45FA-40C9-8512-D31211ECA8E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-20081" y="3294589"/>
              <a:ext cx="1872918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34DFB788-FD81-4E96-98ED-9E1106A5B6FF}"/>
                </a:ext>
              </a:extLst>
            </p:cNvPr>
            <p:cNvSpPr/>
            <p:nvPr/>
          </p:nvSpPr>
          <p:spPr>
            <a:xfrm rot="6411897">
              <a:off x="1151738" y="3567296"/>
              <a:ext cx="226503" cy="136281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8" name="Picture 2" descr="Bildergebnis fÃ¼r holzmaserung">
              <a:extLst>
                <a:ext uri="{FF2B5EF4-FFF2-40B4-BE49-F238E27FC236}">
                  <a16:creationId xmlns:a16="http://schemas.microsoft.com/office/drawing/2014/main" id="{9E44666F-D309-4AB2-8B79-4D3E30ADE92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025843">
              <a:off x="603231" y="4130453"/>
              <a:ext cx="13196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hteck 69">
              <a:extLst>
                <a:ext uri="{FF2B5EF4-FFF2-40B4-BE49-F238E27FC236}">
                  <a16:creationId xmlns:a16="http://schemas.microsoft.com/office/drawing/2014/main" id="{E41E0808-A830-41AC-A5C8-372620220D57}"/>
                </a:ext>
              </a:extLst>
            </p:cNvPr>
            <p:cNvSpPr/>
            <p:nvPr/>
          </p:nvSpPr>
          <p:spPr>
            <a:xfrm rot="19164079">
              <a:off x="882180" y="3822111"/>
              <a:ext cx="106139" cy="5834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139" h="583436">
                  <a:moveTo>
                    <a:pt x="25309" y="90657"/>
                  </a:moveTo>
                  <a:lnTo>
                    <a:pt x="106139" y="0"/>
                  </a:lnTo>
                  <a:lnTo>
                    <a:pt x="50105" y="583436"/>
                  </a:lnTo>
                  <a:lnTo>
                    <a:pt x="0" y="502852"/>
                  </a:lnTo>
                  <a:lnTo>
                    <a:pt x="25309" y="9065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69">
              <a:extLst>
                <a:ext uri="{FF2B5EF4-FFF2-40B4-BE49-F238E27FC236}">
                  <a16:creationId xmlns:a16="http://schemas.microsoft.com/office/drawing/2014/main" id="{23C7BBD7-CA73-461D-BB81-5B9E0ECCB9EC}"/>
                </a:ext>
              </a:extLst>
            </p:cNvPr>
            <p:cNvSpPr/>
            <p:nvPr/>
          </p:nvSpPr>
          <p:spPr>
            <a:xfrm rot="2435921" flipH="1">
              <a:off x="878706" y="3915098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344F3C60-E42C-438F-9AC4-6CC95F811E71}"/>
              </a:ext>
            </a:extLst>
          </p:cNvPr>
          <p:cNvGrpSpPr/>
          <p:nvPr/>
        </p:nvGrpSpPr>
        <p:grpSpPr>
          <a:xfrm rot="16200000">
            <a:off x="4714166" y="4658874"/>
            <a:ext cx="338081" cy="569097"/>
            <a:chOff x="19942" y="113210"/>
            <a:chExt cx="974942" cy="1641136"/>
          </a:xfrm>
          <a:solidFill>
            <a:schemeClr val="tx1"/>
          </a:solidFill>
        </p:grpSpPr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DA0B1D34-7A40-4324-920E-C5238212DB5B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21" name="Gleichschenkliges Dreieck 20">
                <a:extLst>
                  <a:ext uri="{FF2B5EF4-FFF2-40B4-BE49-F238E27FC236}">
                    <a16:creationId xmlns:a16="http://schemas.microsoft.com/office/drawing/2014/main" id="{140F37D1-33A5-4839-9443-99EA2563A460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2" name="Gleichschenkliges Dreieck 21">
                <a:extLst>
                  <a:ext uri="{FF2B5EF4-FFF2-40B4-BE49-F238E27FC236}">
                    <a16:creationId xmlns:a16="http://schemas.microsoft.com/office/drawing/2014/main" id="{90AD95E3-F7DD-4003-8E98-DAB9BB729C1A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" name="Gleichschenkliges Dreieck 22">
                <a:extLst>
                  <a:ext uri="{FF2B5EF4-FFF2-40B4-BE49-F238E27FC236}">
                    <a16:creationId xmlns:a16="http://schemas.microsoft.com/office/drawing/2014/main" id="{3264B4F8-E3D4-4723-A91B-8F3B7186421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Gleichschenkliges Dreieck 26">
                <a:extLst>
                  <a:ext uri="{FF2B5EF4-FFF2-40B4-BE49-F238E27FC236}">
                    <a16:creationId xmlns:a16="http://schemas.microsoft.com/office/drawing/2014/main" id="{9E7763F0-3AB2-45D5-B88B-849F6F73E577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5" name="Gleichschenkliges Dreieck 26">
                <a:extLst>
                  <a:ext uri="{FF2B5EF4-FFF2-40B4-BE49-F238E27FC236}">
                    <a16:creationId xmlns:a16="http://schemas.microsoft.com/office/drawing/2014/main" id="{9BFE52D4-D79F-45FF-9020-685CC3BBC6AE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4B610BCA-55E6-4289-8790-F951CA2DF7FC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6" name="Gleichschenkliges Dreieck 15">
                <a:extLst>
                  <a:ext uri="{FF2B5EF4-FFF2-40B4-BE49-F238E27FC236}">
                    <a16:creationId xmlns:a16="http://schemas.microsoft.com/office/drawing/2014/main" id="{0ECB5851-73D7-445A-B9AE-DDDD06F881BA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" name="Gleichschenkliges Dreieck 16">
                <a:extLst>
                  <a:ext uri="{FF2B5EF4-FFF2-40B4-BE49-F238E27FC236}">
                    <a16:creationId xmlns:a16="http://schemas.microsoft.com/office/drawing/2014/main" id="{EC57310D-7EFF-4135-90BA-0E0EDDFF554F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8" name="Gleichschenkliges Dreieck 17">
                <a:extLst>
                  <a:ext uri="{FF2B5EF4-FFF2-40B4-BE49-F238E27FC236}">
                    <a16:creationId xmlns:a16="http://schemas.microsoft.com/office/drawing/2014/main" id="{1211DA47-F6D2-42D0-88FB-9900B5CA3C1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" name="Gleichschenkliges Dreieck 26">
                <a:extLst>
                  <a:ext uri="{FF2B5EF4-FFF2-40B4-BE49-F238E27FC236}">
                    <a16:creationId xmlns:a16="http://schemas.microsoft.com/office/drawing/2014/main" id="{689613AF-11D8-4813-8731-CBCAEEE11F8E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0" name="Gleichschenkliges Dreieck 26">
                <a:extLst>
                  <a:ext uri="{FF2B5EF4-FFF2-40B4-BE49-F238E27FC236}">
                    <a16:creationId xmlns:a16="http://schemas.microsoft.com/office/drawing/2014/main" id="{6F7C16C9-71E3-4164-A3CD-E8881CD08D9A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4" name="Kreis: nicht ausgefüllt 13">
              <a:extLst>
                <a:ext uri="{FF2B5EF4-FFF2-40B4-BE49-F238E27FC236}">
                  <a16:creationId xmlns:a16="http://schemas.microsoft.com/office/drawing/2014/main" id="{043A4F11-CCCB-4EB5-B16C-5F3E0316E712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5" name="Kreis: nicht ausgefüllt 14">
              <a:extLst>
                <a:ext uri="{FF2B5EF4-FFF2-40B4-BE49-F238E27FC236}">
                  <a16:creationId xmlns:a16="http://schemas.microsoft.com/office/drawing/2014/main" id="{52DECCBC-75C8-4925-91D7-C7085B056836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grp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87868579-69FB-401A-BB58-721354CCEE1D}"/>
              </a:ext>
            </a:extLst>
          </p:cNvPr>
          <p:cNvGrpSpPr/>
          <p:nvPr/>
        </p:nvGrpSpPr>
        <p:grpSpPr>
          <a:xfrm rot="18582488">
            <a:off x="4451781" y="4907047"/>
            <a:ext cx="338081" cy="569097"/>
            <a:chOff x="19942" y="113210"/>
            <a:chExt cx="974942" cy="1641136"/>
          </a:xfrm>
          <a:solidFill>
            <a:schemeClr val="tx1"/>
          </a:solidFill>
        </p:grpSpPr>
        <p:grpSp>
          <p:nvGrpSpPr>
            <p:cNvPr id="27" name="Gruppieren 26">
              <a:extLst>
                <a:ext uri="{FF2B5EF4-FFF2-40B4-BE49-F238E27FC236}">
                  <a16:creationId xmlns:a16="http://schemas.microsoft.com/office/drawing/2014/main" id="{4D155D90-7FB7-4A37-936D-0EAD233FA8D7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36" name="Gleichschenkliges Dreieck 35">
                <a:extLst>
                  <a:ext uri="{FF2B5EF4-FFF2-40B4-BE49-F238E27FC236}">
                    <a16:creationId xmlns:a16="http://schemas.microsoft.com/office/drawing/2014/main" id="{A295EFA3-35A8-4F68-B0ED-BDCC8745B668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7" name="Gleichschenkliges Dreieck 36">
                <a:extLst>
                  <a:ext uri="{FF2B5EF4-FFF2-40B4-BE49-F238E27FC236}">
                    <a16:creationId xmlns:a16="http://schemas.microsoft.com/office/drawing/2014/main" id="{1423DBBF-5BD7-4E9D-B84B-6FBE674A8235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8" name="Gleichschenkliges Dreieck 37">
                <a:extLst>
                  <a:ext uri="{FF2B5EF4-FFF2-40B4-BE49-F238E27FC236}">
                    <a16:creationId xmlns:a16="http://schemas.microsoft.com/office/drawing/2014/main" id="{C7CA8536-29BA-47F2-BB1D-F6D8A9457D37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9" name="Gleichschenkliges Dreieck 26">
                <a:extLst>
                  <a:ext uri="{FF2B5EF4-FFF2-40B4-BE49-F238E27FC236}">
                    <a16:creationId xmlns:a16="http://schemas.microsoft.com/office/drawing/2014/main" id="{6AFABBF0-20D0-47D0-AA22-CEBC1C752682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0" name="Gleichschenkliges Dreieck 26">
                <a:extLst>
                  <a:ext uri="{FF2B5EF4-FFF2-40B4-BE49-F238E27FC236}">
                    <a16:creationId xmlns:a16="http://schemas.microsoft.com/office/drawing/2014/main" id="{048A0CA3-7689-4259-8E4A-C50D70CFEE21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28" name="Gruppieren 27">
              <a:extLst>
                <a:ext uri="{FF2B5EF4-FFF2-40B4-BE49-F238E27FC236}">
                  <a16:creationId xmlns:a16="http://schemas.microsoft.com/office/drawing/2014/main" id="{C2D27AD3-76D8-4940-90F3-43906CAD0F3E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31" name="Gleichschenkliges Dreieck 30">
                <a:extLst>
                  <a:ext uri="{FF2B5EF4-FFF2-40B4-BE49-F238E27FC236}">
                    <a16:creationId xmlns:a16="http://schemas.microsoft.com/office/drawing/2014/main" id="{E524381B-E59D-4895-BFC9-2BBD82841370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" name="Gleichschenkliges Dreieck 31">
                <a:extLst>
                  <a:ext uri="{FF2B5EF4-FFF2-40B4-BE49-F238E27FC236}">
                    <a16:creationId xmlns:a16="http://schemas.microsoft.com/office/drawing/2014/main" id="{62CA7C01-8F37-4C38-9E9D-F0E72E93AE32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" name="Gleichschenkliges Dreieck 32">
                <a:extLst>
                  <a:ext uri="{FF2B5EF4-FFF2-40B4-BE49-F238E27FC236}">
                    <a16:creationId xmlns:a16="http://schemas.microsoft.com/office/drawing/2014/main" id="{46692D97-A195-44E3-A232-4D5D953A8CEF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" name="Gleichschenkliges Dreieck 26">
                <a:extLst>
                  <a:ext uri="{FF2B5EF4-FFF2-40B4-BE49-F238E27FC236}">
                    <a16:creationId xmlns:a16="http://schemas.microsoft.com/office/drawing/2014/main" id="{AF1E93D4-3C5E-4F0D-B326-F1D31E5FBB31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5" name="Gleichschenkliges Dreieck 26">
                <a:extLst>
                  <a:ext uri="{FF2B5EF4-FFF2-40B4-BE49-F238E27FC236}">
                    <a16:creationId xmlns:a16="http://schemas.microsoft.com/office/drawing/2014/main" id="{3217CC7B-8647-43A8-A96B-C4FA4F52FC3E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29" name="Kreis: nicht ausgefüllt 28">
              <a:extLst>
                <a:ext uri="{FF2B5EF4-FFF2-40B4-BE49-F238E27FC236}">
                  <a16:creationId xmlns:a16="http://schemas.microsoft.com/office/drawing/2014/main" id="{2B7BFFF0-303E-4268-AFDC-BC701AAD144A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0" name="Kreis: nicht ausgefüllt 29">
              <a:extLst>
                <a:ext uri="{FF2B5EF4-FFF2-40B4-BE49-F238E27FC236}">
                  <a16:creationId xmlns:a16="http://schemas.microsoft.com/office/drawing/2014/main" id="{BAA60019-AA18-4388-8FB1-A14D488B2A68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grp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E0FABB0D-6DD0-43E7-A0F8-0D639DA25476}"/>
              </a:ext>
            </a:extLst>
          </p:cNvPr>
          <p:cNvGrpSpPr/>
          <p:nvPr/>
        </p:nvGrpSpPr>
        <p:grpSpPr>
          <a:xfrm rot="13817512" flipV="1">
            <a:off x="4451782" y="4432149"/>
            <a:ext cx="338081" cy="569097"/>
            <a:chOff x="19942" y="113210"/>
            <a:chExt cx="974942" cy="1641136"/>
          </a:xfrm>
          <a:solidFill>
            <a:schemeClr val="tx1"/>
          </a:solidFill>
        </p:grpSpPr>
        <p:grpSp>
          <p:nvGrpSpPr>
            <p:cNvPr id="57" name="Gruppieren 56">
              <a:extLst>
                <a:ext uri="{FF2B5EF4-FFF2-40B4-BE49-F238E27FC236}">
                  <a16:creationId xmlns:a16="http://schemas.microsoft.com/office/drawing/2014/main" id="{AF6B2A5D-8971-41BA-8214-F922BFA934CE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66" name="Gleichschenkliges Dreieck 65">
                <a:extLst>
                  <a:ext uri="{FF2B5EF4-FFF2-40B4-BE49-F238E27FC236}">
                    <a16:creationId xmlns:a16="http://schemas.microsoft.com/office/drawing/2014/main" id="{08620DDA-A587-48CA-ADEC-3E193767F3FA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67" name="Gleichschenkliges Dreieck 66">
                <a:extLst>
                  <a:ext uri="{FF2B5EF4-FFF2-40B4-BE49-F238E27FC236}">
                    <a16:creationId xmlns:a16="http://schemas.microsoft.com/office/drawing/2014/main" id="{316D4FEE-2B60-4909-93B8-5E5B9CD5524C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8" name="Gleichschenkliges Dreieck 67">
                <a:extLst>
                  <a:ext uri="{FF2B5EF4-FFF2-40B4-BE49-F238E27FC236}">
                    <a16:creationId xmlns:a16="http://schemas.microsoft.com/office/drawing/2014/main" id="{23D93CAE-9226-4019-BA90-B8FC89EDD1E4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" name="Gleichschenkliges Dreieck 26">
                <a:extLst>
                  <a:ext uri="{FF2B5EF4-FFF2-40B4-BE49-F238E27FC236}">
                    <a16:creationId xmlns:a16="http://schemas.microsoft.com/office/drawing/2014/main" id="{34682DAB-E221-4A37-950B-96A0ED55D5DD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0" name="Gleichschenkliges Dreieck 26">
                <a:extLst>
                  <a:ext uri="{FF2B5EF4-FFF2-40B4-BE49-F238E27FC236}">
                    <a16:creationId xmlns:a16="http://schemas.microsoft.com/office/drawing/2014/main" id="{595F62AD-DC19-471B-BACD-FA3356A31047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58" name="Gruppieren 57">
              <a:extLst>
                <a:ext uri="{FF2B5EF4-FFF2-40B4-BE49-F238E27FC236}">
                  <a16:creationId xmlns:a16="http://schemas.microsoft.com/office/drawing/2014/main" id="{DF44EDC2-04DD-4981-905A-96C19D61625D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61" name="Gleichschenkliges Dreieck 60">
                <a:extLst>
                  <a:ext uri="{FF2B5EF4-FFF2-40B4-BE49-F238E27FC236}">
                    <a16:creationId xmlns:a16="http://schemas.microsoft.com/office/drawing/2014/main" id="{623FF876-95F2-4F8D-831C-2E572BF59D42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2" name="Gleichschenkliges Dreieck 61">
                <a:extLst>
                  <a:ext uri="{FF2B5EF4-FFF2-40B4-BE49-F238E27FC236}">
                    <a16:creationId xmlns:a16="http://schemas.microsoft.com/office/drawing/2014/main" id="{F5354003-774E-40B0-BA31-3F09ED99B2D3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3" name="Gleichschenkliges Dreieck 62">
                <a:extLst>
                  <a:ext uri="{FF2B5EF4-FFF2-40B4-BE49-F238E27FC236}">
                    <a16:creationId xmlns:a16="http://schemas.microsoft.com/office/drawing/2014/main" id="{26FAD188-FB68-49A2-A600-A0C98DC4CB5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4" name="Gleichschenkliges Dreieck 26">
                <a:extLst>
                  <a:ext uri="{FF2B5EF4-FFF2-40B4-BE49-F238E27FC236}">
                    <a16:creationId xmlns:a16="http://schemas.microsoft.com/office/drawing/2014/main" id="{56CB0DEF-98EF-4FD0-A3C4-576D9C731C4A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65" name="Gleichschenkliges Dreieck 26">
                <a:extLst>
                  <a:ext uri="{FF2B5EF4-FFF2-40B4-BE49-F238E27FC236}">
                    <a16:creationId xmlns:a16="http://schemas.microsoft.com/office/drawing/2014/main" id="{720BC259-AE8B-4E9D-8AC3-C6C83D680B98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59" name="Kreis: nicht ausgefüllt 58">
              <a:extLst>
                <a:ext uri="{FF2B5EF4-FFF2-40B4-BE49-F238E27FC236}">
                  <a16:creationId xmlns:a16="http://schemas.microsoft.com/office/drawing/2014/main" id="{1CAC0164-6B52-47DB-A4A5-D4A26D3DDF64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0" name="Kreis: nicht ausgefüllt 59">
              <a:extLst>
                <a:ext uri="{FF2B5EF4-FFF2-40B4-BE49-F238E27FC236}">
                  <a16:creationId xmlns:a16="http://schemas.microsoft.com/office/drawing/2014/main" id="{D3330F9C-083C-46A1-9BB0-75042C30F766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grp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71" name="Halbbogen 70">
            <a:extLst>
              <a:ext uri="{FF2B5EF4-FFF2-40B4-BE49-F238E27FC236}">
                <a16:creationId xmlns:a16="http://schemas.microsoft.com/office/drawing/2014/main" id="{97150EB8-0093-4BF5-AB1F-CA5E94C979DD}"/>
              </a:ext>
            </a:extLst>
          </p:cNvPr>
          <p:cNvSpPr/>
          <p:nvPr/>
        </p:nvSpPr>
        <p:spPr>
          <a:xfrm rot="2950715" flipV="1">
            <a:off x="4272698" y="4842029"/>
            <a:ext cx="232101" cy="232101"/>
          </a:xfrm>
          <a:prstGeom prst="blockArc">
            <a:avLst>
              <a:gd name="adj1" fmla="val 4114230"/>
              <a:gd name="adj2" fmla="val 1916769"/>
              <a:gd name="adj3" fmla="val 23030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72" name="Gleichschenkliges Dreieck 71">
            <a:extLst>
              <a:ext uri="{FF2B5EF4-FFF2-40B4-BE49-F238E27FC236}">
                <a16:creationId xmlns:a16="http://schemas.microsoft.com/office/drawing/2014/main" id="{D99D1C71-A367-448F-890A-66506BF6385A}"/>
              </a:ext>
            </a:extLst>
          </p:cNvPr>
          <p:cNvSpPr/>
          <p:nvPr/>
        </p:nvSpPr>
        <p:spPr>
          <a:xfrm rot="16200000">
            <a:off x="4190022" y="4909269"/>
            <a:ext cx="170089" cy="100003"/>
          </a:xfrm>
          <a:custGeom>
            <a:avLst/>
            <a:gdLst>
              <a:gd name="connsiteX0" fmla="*/ 0 w 186758"/>
              <a:gd name="connsiteY0" fmla="*/ 136471 h 136471"/>
              <a:gd name="connsiteX1" fmla="*/ 93379 w 186758"/>
              <a:gd name="connsiteY1" fmla="*/ 0 h 136471"/>
              <a:gd name="connsiteX2" fmla="*/ 186758 w 186758"/>
              <a:gd name="connsiteY2" fmla="*/ 136471 h 136471"/>
              <a:gd name="connsiteX3" fmla="*/ 0 w 186758"/>
              <a:gd name="connsiteY3" fmla="*/ 136471 h 136471"/>
              <a:gd name="connsiteX0" fmla="*/ 0 w 179614"/>
              <a:gd name="connsiteY0" fmla="*/ 148378 h 148378"/>
              <a:gd name="connsiteX1" fmla="*/ 86235 w 179614"/>
              <a:gd name="connsiteY1" fmla="*/ 0 h 148378"/>
              <a:gd name="connsiteX2" fmla="*/ 179614 w 179614"/>
              <a:gd name="connsiteY2" fmla="*/ 136471 h 148378"/>
              <a:gd name="connsiteX3" fmla="*/ 0 w 179614"/>
              <a:gd name="connsiteY3" fmla="*/ 148378 h 148378"/>
              <a:gd name="connsiteX0" fmla="*/ 0 w 170089"/>
              <a:gd name="connsiteY0" fmla="*/ 148378 h 148378"/>
              <a:gd name="connsiteX1" fmla="*/ 86235 w 170089"/>
              <a:gd name="connsiteY1" fmla="*/ 0 h 148378"/>
              <a:gd name="connsiteX2" fmla="*/ 170089 w 170089"/>
              <a:gd name="connsiteY2" fmla="*/ 143615 h 148378"/>
              <a:gd name="connsiteX3" fmla="*/ 0 w 170089"/>
              <a:gd name="connsiteY3" fmla="*/ 148378 h 148378"/>
              <a:gd name="connsiteX0" fmla="*/ 0 w 170089"/>
              <a:gd name="connsiteY0" fmla="*/ 148378 h 148378"/>
              <a:gd name="connsiteX1" fmla="*/ 86235 w 170089"/>
              <a:gd name="connsiteY1" fmla="*/ 0 h 148378"/>
              <a:gd name="connsiteX2" fmla="*/ 170089 w 170089"/>
              <a:gd name="connsiteY2" fmla="*/ 143615 h 148378"/>
              <a:gd name="connsiteX3" fmla="*/ 87579 w 170089"/>
              <a:gd name="connsiteY3" fmla="*/ 122911 h 148378"/>
              <a:gd name="connsiteX4" fmla="*/ 0 w 170089"/>
              <a:gd name="connsiteY4" fmla="*/ 148378 h 148378"/>
              <a:gd name="connsiteX0" fmla="*/ 0 w 170089"/>
              <a:gd name="connsiteY0" fmla="*/ 148378 h 148378"/>
              <a:gd name="connsiteX1" fmla="*/ 59004 w 170089"/>
              <a:gd name="connsiteY1" fmla="*/ 77667 h 148378"/>
              <a:gd name="connsiteX2" fmla="*/ 86235 w 170089"/>
              <a:gd name="connsiteY2" fmla="*/ 0 h 148378"/>
              <a:gd name="connsiteX3" fmla="*/ 170089 w 170089"/>
              <a:gd name="connsiteY3" fmla="*/ 143615 h 148378"/>
              <a:gd name="connsiteX4" fmla="*/ 87579 w 170089"/>
              <a:gd name="connsiteY4" fmla="*/ 122911 h 148378"/>
              <a:gd name="connsiteX5" fmla="*/ 0 w 170089"/>
              <a:gd name="connsiteY5" fmla="*/ 148378 h 148378"/>
              <a:gd name="connsiteX0" fmla="*/ 0 w 170089"/>
              <a:gd name="connsiteY0" fmla="*/ 148378 h 148378"/>
              <a:gd name="connsiteX1" fmla="*/ 59004 w 170089"/>
              <a:gd name="connsiteY1" fmla="*/ 77667 h 148378"/>
              <a:gd name="connsiteX2" fmla="*/ 86235 w 170089"/>
              <a:gd name="connsiteY2" fmla="*/ 0 h 148378"/>
              <a:gd name="connsiteX3" fmla="*/ 113773 w 170089"/>
              <a:gd name="connsiteY3" fmla="*/ 80049 h 148378"/>
              <a:gd name="connsiteX4" fmla="*/ 170089 w 170089"/>
              <a:gd name="connsiteY4" fmla="*/ 143615 h 148378"/>
              <a:gd name="connsiteX5" fmla="*/ 87579 w 170089"/>
              <a:gd name="connsiteY5" fmla="*/ 122911 h 148378"/>
              <a:gd name="connsiteX6" fmla="*/ 0 w 170089"/>
              <a:gd name="connsiteY6" fmla="*/ 148378 h 148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0089" h="148378">
                <a:moveTo>
                  <a:pt x="0" y="148378"/>
                </a:moveTo>
                <a:cubicBezTo>
                  <a:pt x="11731" y="124808"/>
                  <a:pt x="47273" y="101237"/>
                  <a:pt x="59004" y="77667"/>
                </a:cubicBezTo>
                <a:lnTo>
                  <a:pt x="86235" y="0"/>
                </a:lnTo>
                <a:cubicBezTo>
                  <a:pt x="100177" y="21920"/>
                  <a:pt x="99831" y="58129"/>
                  <a:pt x="113773" y="80049"/>
                </a:cubicBezTo>
                <a:lnTo>
                  <a:pt x="170089" y="143615"/>
                </a:lnTo>
                <a:cubicBezTo>
                  <a:pt x="140205" y="144651"/>
                  <a:pt x="117463" y="121875"/>
                  <a:pt x="87579" y="122911"/>
                </a:cubicBezTo>
                <a:lnTo>
                  <a:pt x="0" y="14837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91" name="Gruppieren 90">
            <a:extLst>
              <a:ext uri="{FF2B5EF4-FFF2-40B4-BE49-F238E27FC236}">
                <a16:creationId xmlns:a16="http://schemas.microsoft.com/office/drawing/2014/main" id="{BAE0A087-50C2-4BFB-B246-E15A7B78A2D1}"/>
              </a:ext>
            </a:extLst>
          </p:cNvPr>
          <p:cNvGrpSpPr/>
          <p:nvPr/>
        </p:nvGrpSpPr>
        <p:grpSpPr>
          <a:xfrm>
            <a:off x="5802091" y="4626378"/>
            <a:ext cx="882534" cy="592020"/>
            <a:chOff x="5802091" y="4626378"/>
            <a:chExt cx="882534" cy="592020"/>
          </a:xfrm>
        </p:grpSpPr>
        <p:grpSp>
          <p:nvGrpSpPr>
            <p:cNvPr id="75" name="Gruppieren 74">
              <a:extLst>
                <a:ext uri="{FF2B5EF4-FFF2-40B4-BE49-F238E27FC236}">
                  <a16:creationId xmlns:a16="http://schemas.microsoft.com/office/drawing/2014/main" id="{0EE0DAB2-4D98-4CD5-944B-D16D4C819638}"/>
                </a:ext>
              </a:extLst>
            </p:cNvPr>
            <p:cNvGrpSpPr/>
            <p:nvPr/>
          </p:nvGrpSpPr>
          <p:grpSpPr>
            <a:xfrm rot="16200000">
              <a:off x="5708308" y="4720161"/>
              <a:ext cx="592020" cy="404454"/>
              <a:chOff x="-257463" y="-187100"/>
              <a:chExt cx="1574220" cy="1075467"/>
            </a:xfrm>
            <a:solidFill>
              <a:schemeClr val="tx1"/>
            </a:solidFill>
          </p:grpSpPr>
          <p:sp>
            <p:nvSpPr>
              <p:cNvPr id="84" name="Gleichschenkliges Dreieck 83">
                <a:extLst>
                  <a:ext uri="{FF2B5EF4-FFF2-40B4-BE49-F238E27FC236}">
                    <a16:creationId xmlns:a16="http://schemas.microsoft.com/office/drawing/2014/main" id="{82D95069-5F64-4279-83C5-403BA806B5BB}"/>
                  </a:ext>
                </a:extLst>
              </p:cNvPr>
              <p:cNvSpPr/>
              <p:nvPr/>
            </p:nvSpPr>
            <p:spPr>
              <a:xfrm>
                <a:off x="257777" y="-187100"/>
                <a:ext cx="550294" cy="669324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85" name="Gleichschenkliges Dreieck 84">
                <a:extLst>
                  <a:ext uri="{FF2B5EF4-FFF2-40B4-BE49-F238E27FC236}">
                    <a16:creationId xmlns:a16="http://schemas.microsoft.com/office/drawing/2014/main" id="{64265E47-7A86-4578-B23B-988DDCBB2BA3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6" name="Gleichschenkliges Dreieck 85">
                <a:extLst>
                  <a:ext uri="{FF2B5EF4-FFF2-40B4-BE49-F238E27FC236}">
                    <a16:creationId xmlns:a16="http://schemas.microsoft.com/office/drawing/2014/main" id="{F582226E-C57A-4DAC-98CD-B9F8D68E94BC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7" name="Gleichschenkliges Dreieck 26">
                <a:extLst>
                  <a:ext uri="{FF2B5EF4-FFF2-40B4-BE49-F238E27FC236}">
                    <a16:creationId xmlns:a16="http://schemas.microsoft.com/office/drawing/2014/main" id="{96FC62B2-447F-4236-BA43-552B010CD089}"/>
                  </a:ext>
                </a:extLst>
              </p:cNvPr>
              <p:cNvSpPr/>
              <p:nvPr/>
            </p:nvSpPr>
            <p:spPr>
              <a:xfrm rot="1421824" flipH="1">
                <a:off x="-257463" y="-9418"/>
                <a:ext cx="544690" cy="897785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88" name="Gleichschenkliges Dreieck 26">
                <a:extLst>
                  <a:ext uri="{FF2B5EF4-FFF2-40B4-BE49-F238E27FC236}">
                    <a16:creationId xmlns:a16="http://schemas.microsoft.com/office/drawing/2014/main" id="{AFCD36DC-1C15-4BDD-B5F5-080767625C70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90" name="Gleichschenkliges Dreieck 26">
                <a:extLst>
                  <a:ext uri="{FF2B5EF4-FFF2-40B4-BE49-F238E27FC236}">
                    <a16:creationId xmlns:a16="http://schemas.microsoft.com/office/drawing/2014/main" id="{EB9B4D2D-8FCB-4BB9-B225-C7F923F8A627}"/>
                  </a:ext>
                </a:extLst>
              </p:cNvPr>
              <p:cNvSpPr/>
              <p:nvPr/>
            </p:nvSpPr>
            <p:spPr>
              <a:xfrm rot="9378176" flipH="1" flipV="1">
                <a:off x="772066" y="-20634"/>
                <a:ext cx="544691" cy="897786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76" name="Gruppieren 75">
              <a:extLst>
                <a:ext uri="{FF2B5EF4-FFF2-40B4-BE49-F238E27FC236}">
                  <a16:creationId xmlns:a16="http://schemas.microsoft.com/office/drawing/2014/main" id="{5B7E30AD-D53F-4708-BFDB-13B18094C924}"/>
                </a:ext>
              </a:extLst>
            </p:cNvPr>
            <p:cNvGrpSpPr/>
            <p:nvPr/>
          </p:nvGrpSpPr>
          <p:grpSpPr>
            <a:xfrm rot="16200000" flipV="1">
              <a:off x="6328090" y="4730722"/>
              <a:ext cx="321577" cy="391492"/>
              <a:chOff x="80277" y="113210"/>
              <a:chExt cx="855093" cy="635727"/>
            </a:xfrm>
            <a:solidFill>
              <a:schemeClr val="tx1"/>
            </a:solidFill>
          </p:grpSpPr>
          <p:sp>
            <p:nvSpPr>
              <p:cNvPr id="79" name="Gleichschenkliges Dreieck 78">
                <a:extLst>
                  <a:ext uri="{FF2B5EF4-FFF2-40B4-BE49-F238E27FC236}">
                    <a16:creationId xmlns:a16="http://schemas.microsoft.com/office/drawing/2014/main" id="{77EAB8C1-C4FA-47A7-B722-6B4BCEB04574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0" name="Gleichschenkliges Dreieck 79">
                <a:extLst>
                  <a:ext uri="{FF2B5EF4-FFF2-40B4-BE49-F238E27FC236}">
                    <a16:creationId xmlns:a16="http://schemas.microsoft.com/office/drawing/2014/main" id="{886771D8-3367-4F13-8D94-F3550D640849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1" name="Gleichschenkliges Dreieck 80">
                <a:extLst>
                  <a:ext uri="{FF2B5EF4-FFF2-40B4-BE49-F238E27FC236}">
                    <a16:creationId xmlns:a16="http://schemas.microsoft.com/office/drawing/2014/main" id="{B1A1A742-DCA2-4A61-96E6-02D95401D97E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77" name="Kreis: nicht ausgefüllt 76">
              <a:extLst>
                <a:ext uri="{FF2B5EF4-FFF2-40B4-BE49-F238E27FC236}">
                  <a16:creationId xmlns:a16="http://schemas.microsoft.com/office/drawing/2014/main" id="{5A532A1C-AFC8-4A84-832C-54749507DFF6}"/>
                </a:ext>
              </a:extLst>
            </p:cNvPr>
            <p:cNvSpPr/>
            <p:nvPr/>
          </p:nvSpPr>
          <p:spPr>
            <a:xfrm rot="16200000">
              <a:off x="6104981" y="4806957"/>
              <a:ext cx="251713" cy="251713"/>
            </a:xfrm>
            <a:prstGeom prst="donu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78" name="Kreis: nicht ausgefüllt 77">
              <a:extLst>
                <a:ext uri="{FF2B5EF4-FFF2-40B4-BE49-F238E27FC236}">
                  <a16:creationId xmlns:a16="http://schemas.microsoft.com/office/drawing/2014/main" id="{17BDC3A6-F909-46FA-92C7-AE16D7CD731D}"/>
                </a:ext>
              </a:extLst>
            </p:cNvPr>
            <p:cNvSpPr/>
            <p:nvPr/>
          </p:nvSpPr>
          <p:spPr>
            <a:xfrm rot="16200000">
              <a:off x="6124512" y="4828069"/>
              <a:ext cx="209488" cy="209488"/>
            </a:xfrm>
            <a:prstGeom prst="donut">
              <a:avLst>
                <a:gd name="adj" fmla="val 15892"/>
              </a:avLst>
            </a:prstGeom>
            <a:solidFill>
              <a:schemeClr val="tx1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Gruppieren 91">
            <a:extLst>
              <a:ext uri="{FF2B5EF4-FFF2-40B4-BE49-F238E27FC236}">
                <a16:creationId xmlns:a16="http://schemas.microsoft.com/office/drawing/2014/main" id="{F298E3BB-97BC-4102-BEF2-ED9042443C80}"/>
              </a:ext>
            </a:extLst>
          </p:cNvPr>
          <p:cNvGrpSpPr/>
          <p:nvPr/>
        </p:nvGrpSpPr>
        <p:grpSpPr>
          <a:xfrm>
            <a:off x="5866569" y="3417871"/>
            <a:ext cx="591652" cy="396892"/>
            <a:chOff x="5802091" y="4626378"/>
            <a:chExt cx="882534" cy="592020"/>
          </a:xfrm>
        </p:grpSpPr>
        <p:grpSp>
          <p:nvGrpSpPr>
            <p:cNvPr id="93" name="Gruppieren 92">
              <a:extLst>
                <a:ext uri="{FF2B5EF4-FFF2-40B4-BE49-F238E27FC236}">
                  <a16:creationId xmlns:a16="http://schemas.microsoft.com/office/drawing/2014/main" id="{9AAD905D-D3B3-4DF4-9DB6-F994F75EA687}"/>
                </a:ext>
              </a:extLst>
            </p:cNvPr>
            <p:cNvGrpSpPr/>
            <p:nvPr/>
          </p:nvGrpSpPr>
          <p:grpSpPr>
            <a:xfrm rot="16200000">
              <a:off x="5708308" y="4720161"/>
              <a:ext cx="592020" cy="404454"/>
              <a:chOff x="-257463" y="-187100"/>
              <a:chExt cx="1574220" cy="1075467"/>
            </a:xfrm>
            <a:solidFill>
              <a:schemeClr val="tx1"/>
            </a:solidFill>
          </p:grpSpPr>
          <p:sp>
            <p:nvSpPr>
              <p:cNvPr id="100" name="Gleichschenkliges Dreieck 99">
                <a:extLst>
                  <a:ext uri="{FF2B5EF4-FFF2-40B4-BE49-F238E27FC236}">
                    <a16:creationId xmlns:a16="http://schemas.microsoft.com/office/drawing/2014/main" id="{6E53ACD6-8376-4739-B615-32B12A2C1360}"/>
                  </a:ext>
                </a:extLst>
              </p:cNvPr>
              <p:cNvSpPr/>
              <p:nvPr/>
            </p:nvSpPr>
            <p:spPr>
              <a:xfrm>
                <a:off x="257777" y="-187100"/>
                <a:ext cx="550294" cy="669324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1" name="Gleichschenkliges Dreieck 100">
                <a:extLst>
                  <a:ext uri="{FF2B5EF4-FFF2-40B4-BE49-F238E27FC236}">
                    <a16:creationId xmlns:a16="http://schemas.microsoft.com/office/drawing/2014/main" id="{6F12886F-6BDF-40EB-9DA5-D30B4708ABE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2" name="Gleichschenkliges Dreieck 101">
                <a:extLst>
                  <a:ext uri="{FF2B5EF4-FFF2-40B4-BE49-F238E27FC236}">
                    <a16:creationId xmlns:a16="http://schemas.microsoft.com/office/drawing/2014/main" id="{E451FBB8-9346-4E2E-9E79-77A7CC796CE2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3" name="Gleichschenkliges Dreieck 26">
                <a:extLst>
                  <a:ext uri="{FF2B5EF4-FFF2-40B4-BE49-F238E27FC236}">
                    <a16:creationId xmlns:a16="http://schemas.microsoft.com/office/drawing/2014/main" id="{121783B0-9F0A-4952-B272-CA79605D0356}"/>
                  </a:ext>
                </a:extLst>
              </p:cNvPr>
              <p:cNvSpPr/>
              <p:nvPr/>
            </p:nvSpPr>
            <p:spPr>
              <a:xfrm rot="1421824" flipH="1">
                <a:off x="-257463" y="-9418"/>
                <a:ext cx="544690" cy="897785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4" name="Gleichschenkliges Dreieck 26">
                <a:extLst>
                  <a:ext uri="{FF2B5EF4-FFF2-40B4-BE49-F238E27FC236}">
                    <a16:creationId xmlns:a16="http://schemas.microsoft.com/office/drawing/2014/main" id="{E0E9CBBD-1AE9-4A73-B4B6-4143DDB6A81A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5" name="Gleichschenkliges Dreieck 26">
                <a:extLst>
                  <a:ext uri="{FF2B5EF4-FFF2-40B4-BE49-F238E27FC236}">
                    <a16:creationId xmlns:a16="http://schemas.microsoft.com/office/drawing/2014/main" id="{5C1F88BF-C0DC-4284-9C2D-726CD86ABBA1}"/>
                  </a:ext>
                </a:extLst>
              </p:cNvPr>
              <p:cNvSpPr/>
              <p:nvPr/>
            </p:nvSpPr>
            <p:spPr>
              <a:xfrm rot="9378176" flipH="1" flipV="1">
                <a:off x="772066" y="-20634"/>
                <a:ext cx="544691" cy="897786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94" name="Gruppieren 93">
              <a:extLst>
                <a:ext uri="{FF2B5EF4-FFF2-40B4-BE49-F238E27FC236}">
                  <a16:creationId xmlns:a16="http://schemas.microsoft.com/office/drawing/2014/main" id="{77DCB040-59CC-47A3-B9FE-094758194ACB}"/>
                </a:ext>
              </a:extLst>
            </p:cNvPr>
            <p:cNvGrpSpPr/>
            <p:nvPr/>
          </p:nvGrpSpPr>
          <p:grpSpPr>
            <a:xfrm rot="16200000" flipV="1">
              <a:off x="6328090" y="4730722"/>
              <a:ext cx="321577" cy="391492"/>
              <a:chOff x="80277" y="113210"/>
              <a:chExt cx="855093" cy="635727"/>
            </a:xfrm>
            <a:solidFill>
              <a:schemeClr val="tx1"/>
            </a:solidFill>
          </p:grpSpPr>
          <p:sp>
            <p:nvSpPr>
              <p:cNvPr id="97" name="Gleichschenkliges Dreieck 96">
                <a:extLst>
                  <a:ext uri="{FF2B5EF4-FFF2-40B4-BE49-F238E27FC236}">
                    <a16:creationId xmlns:a16="http://schemas.microsoft.com/office/drawing/2014/main" id="{A49DD08F-931E-40C3-ADF4-C5298F9DE405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8" name="Gleichschenkliges Dreieck 97">
                <a:extLst>
                  <a:ext uri="{FF2B5EF4-FFF2-40B4-BE49-F238E27FC236}">
                    <a16:creationId xmlns:a16="http://schemas.microsoft.com/office/drawing/2014/main" id="{CE62BD86-9E00-4289-969F-290584EAC36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9" name="Gleichschenkliges Dreieck 98">
                <a:extLst>
                  <a:ext uri="{FF2B5EF4-FFF2-40B4-BE49-F238E27FC236}">
                    <a16:creationId xmlns:a16="http://schemas.microsoft.com/office/drawing/2014/main" id="{056C035B-0C67-4C9F-8066-965ED5E4D8A6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95" name="Kreis: nicht ausgefüllt 94">
              <a:extLst>
                <a:ext uri="{FF2B5EF4-FFF2-40B4-BE49-F238E27FC236}">
                  <a16:creationId xmlns:a16="http://schemas.microsoft.com/office/drawing/2014/main" id="{F0AEBE92-830C-46E2-919D-7E4B18AF702D}"/>
                </a:ext>
              </a:extLst>
            </p:cNvPr>
            <p:cNvSpPr/>
            <p:nvPr/>
          </p:nvSpPr>
          <p:spPr>
            <a:xfrm rot="16200000">
              <a:off x="6104981" y="4806957"/>
              <a:ext cx="251713" cy="251713"/>
            </a:xfrm>
            <a:prstGeom prst="donu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96" name="Kreis: nicht ausgefüllt 95">
              <a:extLst>
                <a:ext uri="{FF2B5EF4-FFF2-40B4-BE49-F238E27FC236}">
                  <a16:creationId xmlns:a16="http://schemas.microsoft.com/office/drawing/2014/main" id="{65D5F9C1-9941-4CD4-9E60-3367EBE4701A}"/>
                </a:ext>
              </a:extLst>
            </p:cNvPr>
            <p:cNvSpPr/>
            <p:nvPr/>
          </p:nvSpPr>
          <p:spPr>
            <a:xfrm rot="16200000">
              <a:off x="6124512" y="4828069"/>
              <a:ext cx="209488" cy="209488"/>
            </a:xfrm>
            <a:prstGeom prst="donut">
              <a:avLst>
                <a:gd name="adj" fmla="val 15892"/>
              </a:avLst>
            </a:prstGeom>
            <a:solidFill>
              <a:schemeClr val="tx1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uppieren 42">
            <a:extLst>
              <a:ext uri="{FF2B5EF4-FFF2-40B4-BE49-F238E27FC236}">
                <a16:creationId xmlns:a16="http://schemas.microsoft.com/office/drawing/2014/main" id="{5E7E22E9-4334-4990-978A-37DA04B5E29A}"/>
              </a:ext>
            </a:extLst>
          </p:cNvPr>
          <p:cNvGrpSpPr/>
          <p:nvPr/>
        </p:nvGrpSpPr>
        <p:grpSpPr>
          <a:xfrm>
            <a:off x="3701412" y="259833"/>
            <a:ext cx="5138066" cy="1265781"/>
            <a:chOff x="3701412" y="259833"/>
            <a:chExt cx="5138066" cy="1265781"/>
          </a:xfrm>
        </p:grpSpPr>
        <p:sp>
          <p:nvSpPr>
            <p:cNvPr id="106" name="Textfeld 105">
              <a:extLst>
                <a:ext uri="{FF2B5EF4-FFF2-40B4-BE49-F238E27FC236}">
                  <a16:creationId xmlns:a16="http://schemas.microsoft.com/office/drawing/2014/main" id="{F23BB6B2-33CB-4635-91EA-3C00AC6EA84D}"/>
                </a:ext>
              </a:extLst>
            </p:cNvPr>
            <p:cNvSpPr txBox="1"/>
            <p:nvPr/>
          </p:nvSpPr>
          <p:spPr>
            <a:xfrm>
              <a:off x="3701412" y="259833"/>
              <a:ext cx="51380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Settings</a:t>
              </a:r>
            </a:p>
          </p:txBody>
        </p:sp>
        <p:grpSp>
          <p:nvGrpSpPr>
            <p:cNvPr id="107" name="Gruppieren 106">
              <a:extLst>
                <a:ext uri="{FF2B5EF4-FFF2-40B4-BE49-F238E27FC236}">
                  <a16:creationId xmlns:a16="http://schemas.microsoft.com/office/drawing/2014/main" id="{E8B1C00C-8E96-4D04-8EA2-356137C86D63}"/>
                </a:ext>
              </a:extLst>
            </p:cNvPr>
            <p:cNvGrpSpPr/>
            <p:nvPr/>
          </p:nvGrpSpPr>
          <p:grpSpPr>
            <a:xfrm>
              <a:off x="4193701" y="277234"/>
              <a:ext cx="905689" cy="1248380"/>
              <a:chOff x="6440027" y="2635236"/>
              <a:chExt cx="1002253" cy="1381484"/>
            </a:xfrm>
          </p:grpSpPr>
          <p:sp>
            <p:nvSpPr>
              <p:cNvPr id="108" name="Fünfeck 1">
                <a:extLst>
                  <a:ext uri="{FF2B5EF4-FFF2-40B4-BE49-F238E27FC236}">
                    <a16:creationId xmlns:a16="http://schemas.microsoft.com/office/drawing/2014/main" id="{57D63319-EA7A-44DD-8FC2-54B1EF761367}"/>
                  </a:ext>
                </a:extLst>
              </p:cNvPr>
              <p:cNvSpPr/>
              <p:nvPr/>
            </p:nvSpPr>
            <p:spPr>
              <a:xfrm rot="10800000">
                <a:off x="6459300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9" name="Fünfeck 1">
                <a:extLst>
                  <a:ext uri="{FF2B5EF4-FFF2-40B4-BE49-F238E27FC236}">
                    <a16:creationId xmlns:a16="http://schemas.microsoft.com/office/drawing/2014/main" id="{D6ECA6F4-F53C-4930-9C21-90E59F993F76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0" name="Fünfeck 1">
                <a:extLst>
                  <a:ext uri="{FF2B5EF4-FFF2-40B4-BE49-F238E27FC236}">
                    <a16:creationId xmlns:a16="http://schemas.microsoft.com/office/drawing/2014/main" id="{3BDE05D4-C139-4A6D-98C6-CE1B8B0DE018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1" name="Textfeld 110">
                <a:extLst>
                  <a:ext uri="{FF2B5EF4-FFF2-40B4-BE49-F238E27FC236}">
                    <a16:creationId xmlns:a16="http://schemas.microsoft.com/office/drawing/2014/main" id="{A5632046-1EF9-4BB4-B0D3-0D8967FC3A71}"/>
                  </a:ext>
                </a:extLst>
              </p:cNvPr>
              <p:cNvSpPr txBox="1"/>
              <p:nvPr/>
            </p:nvSpPr>
            <p:spPr>
              <a:xfrm>
                <a:off x="6440027" y="2892384"/>
                <a:ext cx="876300" cy="5790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28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12" name="Freihandform: Form 111">
                <a:extLst>
                  <a:ext uri="{FF2B5EF4-FFF2-40B4-BE49-F238E27FC236}">
                    <a16:creationId xmlns:a16="http://schemas.microsoft.com/office/drawing/2014/main" id="{F1F59949-BE12-4351-8D5E-E7D08A3710A6}"/>
                  </a:ext>
                </a:extLst>
              </p:cNvPr>
              <p:cNvSpPr/>
              <p:nvPr/>
            </p:nvSpPr>
            <p:spPr>
              <a:xfrm>
                <a:off x="6487402" y="3463135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3" name="Freihandform: Form 112">
                <a:extLst>
                  <a:ext uri="{FF2B5EF4-FFF2-40B4-BE49-F238E27FC236}">
                    <a16:creationId xmlns:a16="http://schemas.microsoft.com/office/drawing/2014/main" id="{B821612E-82DF-465D-ACDD-65EF22C31058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14" name="Gerader Verbinder 113">
                <a:extLst>
                  <a:ext uri="{FF2B5EF4-FFF2-40B4-BE49-F238E27FC236}">
                    <a16:creationId xmlns:a16="http://schemas.microsoft.com/office/drawing/2014/main" id="{7CED1AEB-7519-48F3-8CA7-423803F9F3AE}"/>
                  </a:ext>
                </a:extLst>
              </p:cNvPr>
              <p:cNvCxnSpPr>
                <a:cxnSpLocks/>
                <a:stCxn id="108" idx="4"/>
                <a:endCxn id="110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Gerader Verbinder 114">
                <a:extLst>
                  <a:ext uri="{FF2B5EF4-FFF2-40B4-BE49-F238E27FC236}">
                    <a16:creationId xmlns:a16="http://schemas.microsoft.com/office/drawing/2014/main" id="{F55900E5-298C-4EE0-B0AE-F0FB7A08E936}"/>
                  </a:ext>
                </a:extLst>
              </p:cNvPr>
              <p:cNvCxnSpPr>
                <a:cxnSpLocks/>
                <a:stCxn id="108" idx="0"/>
              </p:cNvCxnSpPr>
              <p:nvPr/>
            </p:nvCxnSpPr>
            <p:spPr>
              <a:xfrm flipH="1" flipV="1">
                <a:off x="7373701" y="3425036"/>
                <a:ext cx="68579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6" name="Freihandform: Form 115">
                <a:extLst>
                  <a:ext uri="{FF2B5EF4-FFF2-40B4-BE49-F238E27FC236}">
                    <a16:creationId xmlns:a16="http://schemas.microsoft.com/office/drawing/2014/main" id="{A4963CA9-DADA-41D7-9B54-472ADC04A442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7" name="Freihandform: Form 116">
                <a:extLst>
                  <a:ext uri="{FF2B5EF4-FFF2-40B4-BE49-F238E27FC236}">
                    <a16:creationId xmlns:a16="http://schemas.microsoft.com/office/drawing/2014/main" id="{07303FB2-5103-4A09-86A9-408A79F5B26E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61813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B1762C29-6820-4818-9A37-C06162B7B1DB}"/>
              </a:ext>
            </a:extLst>
          </p:cNvPr>
          <p:cNvSpPr/>
          <p:nvPr/>
        </p:nvSpPr>
        <p:spPr>
          <a:xfrm>
            <a:off x="3962400" y="0"/>
            <a:ext cx="4772297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Map</a:t>
            </a:r>
            <a:r>
              <a:rPr lang="de-DE" dirty="0"/>
              <a:t> ^^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9BEBA90E-9683-432F-83FF-C9BB2DEE5163}"/>
              </a:ext>
            </a:extLst>
          </p:cNvPr>
          <p:cNvSpPr/>
          <p:nvPr/>
        </p:nvSpPr>
        <p:spPr>
          <a:xfrm>
            <a:off x="8373292" y="0"/>
            <a:ext cx="4772297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Stats_display</a:t>
            </a:r>
            <a:endParaRPr lang="de-DE" dirty="0"/>
          </a:p>
          <a:p>
            <a:pPr algn="ctr"/>
            <a:r>
              <a:rPr lang="de-DE" dirty="0"/>
              <a:t>- Abgrenzung zu </a:t>
            </a:r>
            <a:r>
              <a:rPr lang="de-DE" dirty="0" err="1"/>
              <a:t>map</a:t>
            </a:r>
            <a:r>
              <a:rPr lang="de-DE" dirty="0"/>
              <a:t> mit </a:t>
            </a:r>
            <a:r>
              <a:rPr lang="de-DE" dirty="0" err="1"/>
              <a:t>holzmauer</a:t>
            </a:r>
            <a:r>
              <a:rPr lang="de-DE" dirty="0"/>
              <a:t>/ </a:t>
            </a:r>
            <a:r>
              <a:rPr lang="de-DE" dirty="0" err="1"/>
              <a:t>dickicht</a:t>
            </a:r>
            <a:r>
              <a:rPr lang="de-DE" dirty="0"/>
              <a:t> oder so -&gt; </a:t>
            </a:r>
            <a:r>
              <a:rPr lang="de-DE" dirty="0" err="1"/>
              <a:t>stats_display</a:t>
            </a:r>
            <a:r>
              <a:rPr lang="de-DE" dirty="0"/>
              <a:t> karte liegt auf </a:t>
            </a:r>
            <a:r>
              <a:rPr lang="de-DE" dirty="0" err="1"/>
              <a:t>holzoberfläche</a:t>
            </a:r>
            <a:r>
              <a:rPr lang="de-DE" dirty="0"/>
              <a:t> oder so / </a:t>
            </a:r>
            <a:r>
              <a:rPr lang="de-DE" dirty="0" err="1"/>
              <a:t>metall</a:t>
            </a:r>
            <a:r>
              <a:rPr lang="de-DE" dirty="0"/>
              <a:t>/ schmiede/ </a:t>
            </a:r>
            <a:r>
              <a:rPr lang="de-DE" dirty="0" err="1"/>
              <a:t>beutel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1D5DACA-DB48-4CA7-AB5D-AC2AA61576FB}"/>
              </a:ext>
            </a:extLst>
          </p:cNvPr>
          <p:cNvSpPr/>
          <p:nvPr/>
        </p:nvSpPr>
        <p:spPr>
          <a:xfrm>
            <a:off x="0" y="0"/>
            <a:ext cx="39624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Spieler </a:t>
            </a:r>
            <a:r>
              <a:rPr lang="de-DE" dirty="0" err="1"/>
              <a:t>infos</a:t>
            </a:r>
            <a:r>
              <a:rPr lang="de-DE" dirty="0"/>
              <a:t> -&gt; oben </a:t>
            </a:r>
            <a:r>
              <a:rPr lang="de-DE" dirty="0" err="1"/>
              <a:t>gegner</a:t>
            </a:r>
            <a:endParaRPr lang="de-DE" dirty="0"/>
          </a:p>
          <a:p>
            <a:pPr algn="ctr"/>
            <a:r>
              <a:rPr lang="de-DE" dirty="0"/>
              <a:t>Unten du, runden </a:t>
            </a:r>
            <a:r>
              <a:rPr lang="de-DE" dirty="0" err="1"/>
              <a:t>counter</a:t>
            </a:r>
            <a:r>
              <a:rPr lang="de-DE" dirty="0"/>
              <a:t>, </a:t>
            </a:r>
            <a:r>
              <a:rPr lang="de-DE" dirty="0" err="1"/>
              <a:t>phasen</a:t>
            </a:r>
            <a:r>
              <a:rPr lang="de-DE" dirty="0"/>
              <a:t> anzeige irgendwie, ping?, mein </a:t>
            </a:r>
            <a:r>
              <a:rPr lang="de-DE" dirty="0" err="1"/>
              <a:t>mana</a:t>
            </a:r>
            <a:r>
              <a:rPr lang="de-DE" dirty="0"/>
              <a:t> irgendwo, </a:t>
            </a:r>
            <a:r>
              <a:rPr lang="de-DE" dirty="0" err="1"/>
              <a:t>maxmana</a:t>
            </a:r>
            <a:r>
              <a:rPr lang="de-DE" dirty="0"/>
              <a:t>, </a:t>
            </a:r>
            <a:r>
              <a:rPr lang="de-DE" dirty="0" err="1"/>
              <a:t>etc</a:t>
            </a:r>
            <a:r>
              <a:rPr lang="de-DE" dirty="0"/>
              <a:t>, </a:t>
            </a:r>
            <a:r>
              <a:rPr lang="de-DE" dirty="0" err="1"/>
              <a:t>symbole</a:t>
            </a:r>
            <a:r>
              <a:rPr lang="de-DE" dirty="0"/>
              <a:t> verwenden für verschiedene </a:t>
            </a:r>
            <a:r>
              <a:rPr lang="de-DE" dirty="0" err="1"/>
              <a:t>stats</a:t>
            </a:r>
            <a:r>
              <a:rPr lang="de-DE" dirty="0"/>
              <a:t>/ anzeigen -&gt; an alter pp bedienen </a:t>
            </a:r>
            <a:r>
              <a:rPr lang="de-DE" dirty="0" err="1"/>
              <a:t>vllt</a:t>
            </a:r>
            <a:r>
              <a:rPr lang="de-DE" dirty="0"/>
              <a:t> (Burg </a:t>
            </a:r>
            <a:r>
              <a:rPr lang="de-DE" dirty="0" err="1"/>
              <a:t>symbol</a:t>
            </a:r>
            <a:r>
              <a:rPr lang="de-DE" dirty="0"/>
              <a:t> verkleinern und neben HP </a:t>
            </a:r>
            <a:r>
              <a:rPr lang="de-DE" dirty="0" err="1"/>
              <a:t>burg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53669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" name="Gruppieren 288">
            <a:extLst>
              <a:ext uri="{FF2B5EF4-FFF2-40B4-BE49-F238E27FC236}">
                <a16:creationId xmlns:a16="http://schemas.microsoft.com/office/drawing/2014/main" id="{26B4EAF2-5022-45C0-9F5D-FC8B62002240}"/>
              </a:ext>
            </a:extLst>
          </p:cNvPr>
          <p:cNvGrpSpPr/>
          <p:nvPr/>
        </p:nvGrpSpPr>
        <p:grpSpPr>
          <a:xfrm>
            <a:off x="5042698" y="5639674"/>
            <a:ext cx="662784" cy="403790"/>
            <a:chOff x="8934722" y="2370511"/>
            <a:chExt cx="2724973" cy="1351311"/>
          </a:xfrm>
        </p:grpSpPr>
        <p:sp>
          <p:nvSpPr>
            <p:cNvPr id="290" name="Freihandform: Form 289">
              <a:extLst>
                <a:ext uri="{FF2B5EF4-FFF2-40B4-BE49-F238E27FC236}">
                  <a16:creationId xmlns:a16="http://schemas.microsoft.com/office/drawing/2014/main" id="{7AFF3E88-00BC-4142-B017-0688194C3C1D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91" name="Gruppieren 290">
              <a:extLst>
                <a:ext uri="{FF2B5EF4-FFF2-40B4-BE49-F238E27FC236}">
                  <a16:creationId xmlns:a16="http://schemas.microsoft.com/office/drawing/2014/main" id="{952C3B61-DE7B-44F7-8EA9-90E5DA0EBF20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93" name="Gleichschenkliges Dreieck 292">
                <a:extLst>
                  <a:ext uri="{FF2B5EF4-FFF2-40B4-BE49-F238E27FC236}">
                    <a16:creationId xmlns:a16="http://schemas.microsoft.com/office/drawing/2014/main" id="{0617C13A-2BF0-4E62-805B-A608A77B6CA3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4" name="Gleichschenkliges Dreieck 293">
                <a:extLst>
                  <a:ext uri="{FF2B5EF4-FFF2-40B4-BE49-F238E27FC236}">
                    <a16:creationId xmlns:a16="http://schemas.microsoft.com/office/drawing/2014/main" id="{C360C1BA-7A04-4829-B634-F9DC09CC985B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5" name="Gleichschenkliges Dreieck 147">
                <a:extLst>
                  <a:ext uri="{FF2B5EF4-FFF2-40B4-BE49-F238E27FC236}">
                    <a16:creationId xmlns:a16="http://schemas.microsoft.com/office/drawing/2014/main" id="{119C6B57-0846-430A-8F04-99DEBEBAA9B8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6" name="Gleichschenkliges Dreieck 147">
                <a:extLst>
                  <a:ext uri="{FF2B5EF4-FFF2-40B4-BE49-F238E27FC236}">
                    <a16:creationId xmlns:a16="http://schemas.microsoft.com/office/drawing/2014/main" id="{0D19A7C8-1A2C-43A4-B9E9-8A0F389EDCFF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7" name="Gleichschenkliges Dreieck 147">
                <a:extLst>
                  <a:ext uri="{FF2B5EF4-FFF2-40B4-BE49-F238E27FC236}">
                    <a16:creationId xmlns:a16="http://schemas.microsoft.com/office/drawing/2014/main" id="{C96CE1E2-66E5-4D02-80D0-A2ACD24E9514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8" name="Gleichschenkliges Dreieck 147">
                <a:extLst>
                  <a:ext uri="{FF2B5EF4-FFF2-40B4-BE49-F238E27FC236}">
                    <a16:creationId xmlns:a16="http://schemas.microsoft.com/office/drawing/2014/main" id="{4A0F688E-30F5-4943-AD3C-66CA1CC936AD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92" name="Rechteck 291">
              <a:extLst>
                <a:ext uri="{FF2B5EF4-FFF2-40B4-BE49-F238E27FC236}">
                  <a16:creationId xmlns:a16="http://schemas.microsoft.com/office/drawing/2014/main" id="{45F9BA3F-1292-4391-A389-64B0F53C3341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99" name="Gruppieren 298">
            <a:extLst>
              <a:ext uri="{FF2B5EF4-FFF2-40B4-BE49-F238E27FC236}">
                <a16:creationId xmlns:a16="http://schemas.microsoft.com/office/drawing/2014/main" id="{16076ED4-AF31-41A9-B0A4-B6BFB560044C}"/>
              </a:ext>
            </a:extLst>
          </p:cNvPr>
          <p:cNvGrpSpPr/>
          <p:nvPr/>
        </p:nvGrpSpPr>
        <p:grpSpPr>
          <a:xfrm>
            <a:off x="5730742" y="5639674"/>
            <a:ext cx="662784" cy="403790"/>
            <a:chOff x="8934722" y="2370511"/>
            <a:chExt cx="2724973" cy="1351311"/>
          </a:xfrm>
        </p:grpSpPr>
        <p:sp>
          <p:nvSpPr>
            <p:cNvPr id="300" name="Freihandform: Form 299">
              <a:extLst>
                <a:ext uri="{FF2B5EF4-FFF2-40B4-BE49-F238E27FC236}">
                  <a16:creationId xmlns:a16="http://schemas.microsoft.com/office/drawing/2014/main" id="{58DE3EA4-4A1F-458D-A5BD-9C365F7094CE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01" name="Gruppieren 300">
              <a:extLst>
                <a:ext uri="{FF2B5EF4-FFF2-40B4-BE49-F238E27FC236}">
                  <a16:creationId xmlns:a16="http://schemas.microsoft.com/office/drawing/2014/main" id="{F9AB34A9-2B91-4D3A-B3EE-43A245ABD8C5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03" name="Gleichschenkliges Dreieck 302">
                <a:extLst>
                  <a:ext uri="{FF2B5EF4-FFF2-40B4-BE49-F238E27FC236}">
                    <a16:creationId xmlns:a16="http://schemas.microsoft.com/office/drawing/2014/main" id="{37FCA0B2-09F4-4FC0-94C0-6E721E5BFFD9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4" name="Gleichschenkliges Dreieck 303">
                <a:extLst>
                  <a:ext uri="{FF2B5EF4-FFF2-40B4-BE49-F238E27FC236}">
                    <a16:creationId xmlns:a16="http://schemas.microsoft.com/office/drawing/2014/main" id="{0C96A0AF-0619-4BBC-8449-A56C3B1FBA35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5" name="Gleichschenkliges Dreieck 147">
                <a:extLst>
                  <a:ext uri="{FF2B5EF4-FFF2-40B4-BE49-F238E27FC236}">
                    <a16:creationId xmlns:a16="http://schemas.microsoft.com/office/drawing/2014/main" id="{8CC67489-CF23-4C6C-8F0B-3A2418D6A227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6" name="Gleichschenkliges Dreieck 147">
                <a:extLst>
                  <a:ext uri="{FF2B5EF4-FFF2-40B4-BE49-F238E27FC236}">
                    <a16:creationId xmlns:a16="http://schemas.microsoft.com/office/drawing/2014/main" id="{3275E840-95E5-4FF7-9E3E-76466FC0CA19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7" name="Gleichschenkliges Dreieck 147">
                <a:extLst>
                  <a:ext uri="{FF2B5EF4-FFF2-40B4-BE49-F238E27FC236}">
                    <a16:creationId xmlns:a16="http://schemas.microsoft.com/office/drawing/2014/main" id="{57DA122F-2E98-4362-8C5B-459186B5CB02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8" name="Gleichschenkliges Dreieck 147">
                <a:extLst>
                  <a:ext uri="{FF2B5EF4-FFF2-40B4-BE49-F238E27FC236}">
                    <a16:creationId xmlns:a16="http://schemas.microsoft.com/office/drawing/2014/main" id="{306345A6-6C82-4EEF-A9BE-68426BC11E47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02" name="Rechteck 301">
              <a:extLst>
                <a:ext uri="{FF2B5EF4-FFF2-40B4-BE49-F238E27FC236}">
                  <a16:creationId xmlns:a16="http://schemas.microsoft.com/office/drawing/2014/main" id="{01EF6853-1714-442A-B3EA-4876CF03B51F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09" name="Gruppieren 308">
            <a:extLst>
              <a:ext uri="{FF2B5EF4-FFF2-40B4-BE49-F238E27FC236}">
                <a16:creationId xmlns:a16="http://schemas.microsoft.com/office/drawing/2014/main" id="{86CD2130-23E4-40D2-AC1A-67EE8B4A9D00}"/>
              </a:ext>
            </a:extLst>
          </p:cNvPr>
          <p:cNvGrpSpPr/>
          <p:nvPr/>
        </p:nvGrpSpPr>
        <p:grpSpPr>
          <a:xfrm>
            <a:off x="3648665" y="5646639"/>
            <a:ext cx="662784" cy="403790"/>
            <a:chOff x="8934722" y="2370511"/>
            <a:chExt cx="2724973" cy="1351311"/>
          </a:xfrm>
        </p:grpSpPr>
        <p:sp>
          <p:nvSpPr>
            <p:cNvPr id="310" name="Freihandform: Form 309">
              <a:extLst>
                <a:ext uri="{FF2B5EF4-FFF2-40B4-BE49-F238E27FC236}">
                  <a16:creationId xmlns:a16="http://schemas.microsoft.com/office/drawing/2014/main" id="{7A26C8E2-E541-4AEB-ABD4-C0B926E30FE1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11" name="Gruppieren 310">
              <a:extLst>
                <a:ext uri="{FF2B5EF4-FFF2-40B4-BE49-F238E27FC236}">
                  <a16:creationId xmlns:a16="http://schemas.microsoft.com/office/drawing/2014/main" id="{54DCCBDC-78B5-4674-AB42-BDAC84D9DCA8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13" name="Gleichschenkliges Dreieck 312">
                <a:extLst>
                  <a:ext uri="{FF2B5EF4-FFF2-40B4-BE49-F238E27FC236}">
                    <a16:creationId xmlns:a16="http://schemas.microsoft.com/office/drawing/2014/main" id="{82D0DFE1-2120-42EA-96C6-B7319E00EB0C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4" name="Gleichschenkliges Dreieck 313">
                <a:extLst>
                  <a:ext uri="{FF2B5EF4-FFF2-40B4-BE49-F238E27FC236}">
                    <a16:creationId xmlns:a16="http://schemas.microsoft.com/office/drawing/2014/main" id="{B67C33C4-0DE1-4B96-BD5B-2BC118C3751B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5" name="Gleichschenkliges Dreieck 147">
                <a:extLst>
                  <a:ext uri="{FF2B5EF4-FFF2-40B4-BE49-F238E27FC236}">
                    <a16:creationId xmlns:a16="http://schemas.microsoft.com/office/drawing/2014/main" id="{D51C47B8-ECDE-4210-9172-4C10FE15DDB0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6" name="Gleichschenkliges Dreieck 147">
                <a:extLst>
                  <a:ext uri="{FF2B5EF4-FFF2-40B4-BE49-F238E27FC236}">
                    <a16:creationId xmlns:a16="http://schemas.microsoft.com/office/drawing/2014/main" id="{C9B06C0E-954A-4C7F-8C3A-12A7AA990EA6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7" name="Gleichschenkliges Dreieck 147">
                <a:extLst>
                  <a:ext uri="{FF2B5EF4-FFF2-40B4-BE49-F238E27FC236}">
                    <a16:creationId xmlns:a16="http://schemas.microsoft.com/office/drawing/2014/main" id="{5453D601-3648-4E53-AC7D-45709FCFB282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8" name="Gleichschenkliges Dreieck 147">
                <a:extLst>
                  <a:ext uri="{FF2B5EF4-FFF2-40B4-BE49-F238E27FC236}">
                    <a16:creationId xmlns:a16="http://schemas.microsoft.com/office/drawing/2014/main" id="{71F35E0A-9B6B-4855-B767-A177825345C9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12" name="Rechteck 311">
              <a:extLst>
                <a:ext uri="{FF2B5EF4-FFF2-40B4-BE49-F238E27FC236}">
                  <a16:creationId xmlns:a16="http://schemas.microsoft.com/office/drawing/2014/main" id="{498A2963-0CC4-49AA-BD79-F26309317FC5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19" name="Gruppieren 318">
            <a:extLst>
              <a:ext uri="{FF2B5EF4-FFF2-40B4-BE49-F238E27FC236}">
                <a16:creationId xmlns:a16="http://schemas.microsoft.com/office/drawing/2014/main" id="{04B2126C-93F6-4EC3-9C55-126FD12F3C36}"/>
              </a:ext>
            </a:extLst>
          </p:cNvPr>
          <p:cNvGrpSpPr/>
          <p:nvPr/>
        </p:nvGrpSpPr>
        <p:grpSpPr>
          <a:xfrm>
            <a:off x="4336709" y="5646639"/>
            <a:ext cx="662784" cy="403790"/>
            <a:chOff x="8934722" y="2370511"/>
            <a:chExt cx="2724973" cy="1351311"/>
          </a:xfrm>
        </p:grpSpPr>
        <p:sp>
          <p:nvSpPr>
            <p:cNvPr id="320" name="Freihandform: Form 319">
              <a:extLst>
                <a:ext uri="{FF2B5EF4-FFF2-40B4-BE49-F238E27FC236}">
                  <a16:creationId xmlns:a16="http://schemas.microsoft.com/office/drawing/2014/main" id="{D3C38B52-AAD0-49FF-97AB-64B34F342F5C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21" name="Gruppieren 320">
              <a:extLst>
                <a:ext uri="{FF2B5EF4-FFF2-40B4-BE49-F238E27FC236}">
                  <a16:creationId xmlns:a16="http://schemas.microsoft.com/office/drawing/2014/main" id="{19A93820-E337-4C72-BEE4-3A7B9DC2FC33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23" name="Gleichschenkliges Dreieck 322">
                <a:extLst>
                  <a:ext uri="{FF2B5EF4-FFF2-40B4-BE49-F238E27FC236}">
                    <a16:creationId xmlns:a16="http://schemas.microsoft.com/office/drawing/2014/main" id="{F74B0685-D598-426C-B12B-11375A169A79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4" name="Gleichschenkliges Dreieck 323">
                <a:extLst>
                  <a:ext uri="{FF2B5EF4-FFF2-40B4-BE49-F238E27FC236}">
                    <a16:creationId xmlns:a16="http://schemas.microsoft.com/office/drawing/2014/main" id="{42E782A3-8C91-4897-BD7D-2ADD31EA46F6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5" name="Gleichschenkliges Dreieck 147">
                <a:extLst>
                  <a:ext uri="{FF2B5EF4-FFF2-40B4-BE49-F238E27FC236}">
                    <a16:creationId xmlns:a16="http://schemas.microsoft.com/office/drawing/2014/main" id="{A824D5D4-262F-4C76-ADDD-51D06984F574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6" name="Gleichschenkliges Dreieck 147">
                <a:extLst>
                  <a:ext uri="{FF2B5EF4-FFF2-40B4-BE49-F238E27FC236}">
                    <a16:creationId xmlns:a16="http://schemas.microsoft.com/office/drawing/2014/main" id="{7BF9FFCA-40A5-4244-A796-F86EA5AC24A0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7" name="Gleichschenkliges Dreieck 147">
                <a:extLst>
                  <a:ext uri="{FF2B5EF4-FFF2-40B4-BE49-F238E27FC236}">
                    <a16:creationId xmlns:a16="http://schemas.microsoft.com/office/drawing/2014/main" id="{15C4E833-E34A-4B55-9492-E208C3444E2A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8" name="Gleichschenkliges Dreieck 147">
                <a:extLst>
                  <a:ext uri="{FF2B5EF4-FFF2-40B4-BE49-F238E27FC236}">
                    <a16:creationId xmlns:a16="http://schemas.microsoft.com/office/drawing/2014/main" id="{8953FBAA-EA46-4611-B04B-1121238FEE13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22" name="Rechteck 321">
              <a:extLst>
                <a:ext uri="{FF2B5EF4-FFF2-40B4-BE49-F238E27FC236}">
                  <a16:creationId xmlns:a16="http://schemas.microsoft.com/office/drawing/2014/main" id="{48A9597C-2508-4B0B-8A32-509A15616112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69" name="Gruppieren 268">
            <a:extLst>
              <a:ext uri="{FF2B5EF4-FFF2-40B4-BE49-F238E27FC236}">
                <a16:creationId xmlns:a16="http://schemas.microsoft.com/office/drawing/2014/main" id="{37D2111B-A172-48DD-BDC6-8FA6AE65D1AD}"/>
              </a:ext>
            </a:extLst>
          </p:cNvPr>
          <p:cNvGrpSpPr/>
          <p:nvPr/>
        </p:nvGrpSpPr>
        <p:grpSpPr>
          <a:xfrm>
            <a:off x="2298939" y="5646225"/>
            <a:ext cx="662784" cy="403790"/>
            <a:chOff x="8934722" y="2370511"/>
            <a:chExt cx="2724973" cy="1351311"/>
          </a:xfrm>
        </p:grpSpPr>
        <p:sp>
          <p:nvSpPr>
            <p:cNvPr id="270" name="Freihandform: Form 269">
              <a:extLst>
                <a:ext uri="{FF2B5EF4-FFF2-40B4-BE49-F238E27FC236}">
                  <a16:creationId xmlns:a16="http://schemas.microsoft.com/office/drawing/2014/main" id="{3091F7AC-FCA1-4F1C-8286-DD2F9196B440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71" name="Gruppieren 270">
              <a:extLst>
                <a:ext uri="{FF2B5EF4-FFF2-40B4-BE49-F238E27FC236}">
                  <a16:creationId xmlns:a16="http://schemas.microsoft.com/office/drawing/2014/main" id="{F74B80A6-EDCE-472A-B0B0-ED9E1070DCBA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73" name="Gleichschenkliges Dreieck 272">
                <a:extLst>
                  <a:ext uri="{FF2B5EF4-FFF2-40B4-BE49-F238E27FC236}">
                    <a16:creationId xmlns:a16="http://schemas.microsoft.com/office/drawing/2014/main" id="{40995344-F642-48B7-A767-2F19E48647DE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4" name="Gleichschenkliges Dreieck 273">
                <a:extLst>
                  <a:ext uri="{FF2B5EF4-FFF2-40B4-BE49-F238E27FC236}">
                    <a16:creationId xmlns:a16="http://schemas.microsoft.com/office/drawing/2014/main" id="{02B19718-6C31-4E85-844C-862287518DD1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5" name="Gleichschenkliges Dreieck 147">
                <a:extLst>
                  <a:ext uri="{FF2B5EF4-FFF2-40B4-BE49-F238E27FC236}">
                    <a16:creationId xmlns:a16="http://schemas.microsoft.com/office/drawing/2014/main" id="{B7056F38-FD52-4598-9713-CCD0E478BE4D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6" name="Gleichschenkliges Dreieck 147">
                <a:extLst>
                  <a:ext uri="{FF2B5EF4-FFF2-40B4-BE49-F238E27FC236}">
                    <a16:creationId xmlns:a16="http://schemas.microsoft.com/office/drawing/2014/main" id="{959BF80B-4361-414C-8E40-94B822E1E319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7" name="Gleichschenkliges Dreieck 147">
                <a:extLst>
                  <a:ext uri="{FF2B5EF4-FFF2-40B4-BE49-F238E27FC236}">
                    <a16:creationId xmlns:a16="http://schemas.microsoft.com/office/drawing/2014/main" id="{06EA2BBB-3A06-49AE-874F-A99AF6EAED66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8" name="Gleichschenkliges Dreieck 147">
                <a:extLst>
                  <a:ext uri="{FF2B5EF4-FFF2-40B4-BE49-F238E27FC236}">
                    <a16:creationId xmlns:a16="http://schemas.microsoft.com/office/drawing/2014/main" id="{B3C6035A-E6A3-4B51-92F8-32E953A33D45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72" name="Rechteck 271">
              <a:extLst>
                <a:ext uri="{FF2B5EF4-FFF2-40B4-BE49-F238E27FC236}">
                  <a16:creationId xmlns:a16="http://schemas.microsoft.com/office/drawing/2014/main" id="{3FF9E939-62A1-4582-AE91-5753A9D3FBBD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79" name="Gruppieren 278">
            <a:extLst>
              <a:ext uri="{FF2B5EF4-FFF2-40B4-BE49-F238E27FC236}">
                <a16:creationId xmlns:a16="http://schemas.microsoft.com/office/drawing/2014/main" id="{99D2EBEB-CD31-46B1-957B-D7B0C8F0207F}"/>
              </a:ext>
            </a:extLst>
          </p:cNvPr>
          <p:cNvGrpSpPr/>
          <p:nvPr/>
        </p:nvGrpSpPr>
        <p:grpSpPr>
          <a:xfrm>
            <a:off x="2986983" y="5646225"/>
            <a:ext cx="662784" cy="403790"/>
            <a:chOff x="8934722" y="2370511"/>
            <a:chExt cx="2724973" cy="1351311"/>
          </a:xfrm>
        </p:grpSpPr>
        <p:sp>
          <p:nvSpPr>
            <p:cNvPr id="280" name="Freihandform: Form 279">
              <a:extLst>
                <a:ext uri="{FF2B5EF4-FFF2-40B4-BE49-F238E27FC236}">
                  <a16:creationId xmlns:a16="http://schemas.microsoft.com/office/drawing/2014/main" id="{2D89EB20-ED64-4B85-BEFD-6CE6474E874D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81" name="Gruppieren 280">
              <a:extLst>
                <a:ext uri="{FF2B5EF4-FFF2-40B4-BE49-F238E27FC236}">
                  <a16:creationId xmlns:a16="http://schemas.microsoft.com/office/drawing/2014/main" id="{508CAD52-F297-45C2-AE23-1BBE78F6775C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83" name="Gleichschenkliges Dreieck 282">
                <a:extLst>
                  <a:ext uri="{FF2B5EF4-FFF2-40B4-BE49-F238E27FC236}">
                    <a16:creationId xmlns:a16="http://schemas.microsoft.com/office/drawing/2014/main" id="{98B66AFB-06E6-4ECE-B18D-E064A19C1A4F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4" name="Gleichschenkliges Dreieck 283">
                <a:extLst>
                  <a:ext uri="{FF2B5EF4-FFF2-40B4-BE49-F238E27FC236}">
                    <a16:creationId xmlns:a16="http://schemas.microsoft.com/office/drawing/2014/main" id="{677A68EA-A8CC-4291-8469-31173521FCFC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5" name="Gleichschenkliges Dreieck 147">
                <a:extLst>
                  <a:ext uri="{FF2B5EF4-FFF2-40B4-BE49-F238E27FC236}">
                    <a16:creationId xmlns:a16="http://schemas.microsoft.com/office/drawing/2014/main" id="{26B0C73E-B113-4AEC-84F2-1D15CE464EA4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6" name="Gleichschenkliges Dreieck 147">
                <a:extLst>
                  <a:ext uri="{FF2B5EF4-FFF2-40B4-BE49-F238E27FC236}">
                    <a16:creationId xmlns:a16="http://schemas.microsoft.com/office/drawing/2014/main" id="{5DBB3B05-DBD7-4278-9EA5-D411A5A05089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7" name="Gleichschenkliges Dreieck 147">
                <a:extLst>
                  <a:ext uri="{FF2B5EF4-FFF2-40B4-BE49-F238E27FC236}">
                    <a16:creationId xmlns:a16="http://schemas.microsoft.com/office/drawing/2014/main" id="{38C9B588-66FA-44B7-85D7-D5624C6DD168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8" name="Gleichschenkliges Dreieck 147">
                <a:extLst>
                  <a:ext uri="{FF2B5EF4-FFF2-40B4-BE49-F238E27FC236}">
                    <a16:creationId xmlns:a16="http://schemas.microsoft.com/office/drawing/2014/main" id="{080F6F2E-8308-44B3-8393-BAEA92CC7878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82" name="Rechteck 281">
              <a:extLst>
                <a:ext uri="{FF2B5EF4-FFF2-40B4-BE49-F238E27FC236}">
                  <a16:creationId xmlns:a16="http://schemas.microsoft.com/office/drawing/2014/main" id="{0F811511-A689-49F8-B4E0-4BA3AA38EFDA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8491216-1F05-4E79-8B03-0DB0452A198D}"/>
              </a:ext>
            </a:extLst>
          </p:cNvPr>
          <p:cNvGrpSpPr/>
          <p:nvPr/>
        </p:nvGrpSpPr>
        <p:grpSpPr>
          <a:xfrm>
            <a:off x="3439877" y="16471"/>
            <a:ext cx="5138066" cy="1366735"/>
            <a:chOff x="3439877" y="16471"/>
            <a:chExt cx="5138066" cy="1366735"/>
          </a:xfrm>
          <a:effectLst/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28E3A7F2-49B0-4C7A-A8ED-C4A02548A29C}"/>
                </a:ext>
              </a:extLst>
            </p:cNvPr>
            <p:cNvSpPr txBox="1"/>
            <p:nvPr/>
          </p:nvSpPr>
          <p:spPr>
            <a:xfrm>
              <a:off x="3439877" y="16471"/>
              <a:ext cx="513806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60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Online    Lobby</a:t>
              </a:r>
              <a:endParaRPr lang="de-DE" sz="48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endParaRPr>
            </a:p>
          </p:txBody>
        </p:sp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C8865207-7E89-4BCD-B528-F87FD4868182}"/>
                </a:ext>
              </a:extLst>
            </p:cNvPr>
            <p:cNvGrpSpPr/>
            <p:nvPr/>
          </p:nvGrpSpPr>
          <p:grpSpPr>
            <a:xfrm>
              <a:off x="5634439" y="134826"/>
              <a:ext cx="905692" cy="1248380"/>
              <a:chOff x="6440027" y="2635236"/>
              <a:chExt cx="1002257" cy="1381484"/>
            </a:xfrm>
          </p:grpSpPr>
          <p:sp>
            <p:nvSpPr>
              <p:cNvPr id="6" name="Fünfeck 1">
                <a:extLst>
                  <a:ext uri="{FF2B5EF4-FFF2-40B4-BE49-F238E27FC236}">
                    <a16:creationId xmlns:a16="http://schemas.microsoft.com/office/drawing/2014/main" id="{6D26637B-CC96-4D1E-A6FA-4B7252A20E5A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" name="Fünfeck 1">
                <a:extLst>
                  <a:ext uri="{FF2B5EF4-FFF2-40B4-BE49-F238E27FC236}">
                    <a16:creationId xmlns:a16="http://schemas.microsoft.com/office/drawing/2014/main" id="{A7DD5244-0415-4F7A-92C6-4612F6EE7B25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Fünfeck 1">
                <a:extLst>
                  <a:ext uri="{FF2B5EF4-FFF2-40B4-BE49-F238E27FC236}">
                    <a16:creationId xmlns:a16="http://schemas.microsoft.com/office/drawing/2014/main" id="{53106DE1-7ED0-4AE9-A105-234C471A8F4D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DF962815-7478-4512-938B-1249144549F5}"/>
                  </a:ext>
                </a:extLst>
              </p:cNvPr>
              <p:cNvSpPr txBox="1"/>
              <p:nvPr/>
            </p:nvSpPr>
            <p:spPr>
              <a:xfrm>
                <a:off x="6440027" y="2892384"/>
                <a:ext cx="876300" cy="5790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28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0" name="Freihandform: Form 9">
                <a:extLst>
                  <a:ext uri="{FF2B5EF4-FFF2-40B4-BE49-F238E27FC236}">
                    <a16:creationId xmlns:a16="http://schemas.microsoft.com/office/drawing/2014/main" id="{34919D5B-27AE-46FE-8558-B2949A35B4FE}"/>
                  </a:ext>
                </a:extLst>
              </p:cNvPr>
              <p:cNvSpPr/>
              <p:nvPr/>
            </p:nvSpPr>
            <p:spPr>
              <a:xfrm>
                <a:off x="6487402" y="3463135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" name="Freihandform: Form 10">
                <a:extLst>
                  <a:ext uri="{FF2B5EF4-FFF2-40B4-BE49-F238E27FC236}">
                    <a16:creationId xmlns:a16="http://schemas.microsoft.com/office/drawing/2014/main" id="{52534A58-6313-4AE0-A615-BF4E1A34A93E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2" name="Gerader Verbinder 11">
                <a:extLst>
                  <a:ext uri="{FF2B5EF4-FFF2-40B4-BE49-F238E27FC236}">
                    <a16:creationId xmlns:a16="http://schemas.microsoft.com/office/drawing/2014/main" id="{BD98FD3A-0CEC-4E1C-A731-FE2F7895603C}"/>
                  </a:ext>
                </a:extLst>
              </p:cNvPr>
              <p:cNvCxnSpPr>
                <a:cxnSpLocks/>
                <a:stCxn id="6" idx="4"/>
                <a:endCxn id="8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23C89316-E65B-4DAD-8962-5B118A7FC31C}"/>
                  </a:ext>
                </a:extLst>
              </p:cNvPr>
              <p:cNvCxnSpPr>
                <a:cxnSpLocks/>
                <a:stCxn id="6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25C48AAB-F253-48B8-9D83-1203EDA61AA7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2FAB173A-F5F6-4EC5-8CF9-C4F4A9C85F49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2BC917F9-65AB-4EEA-B977-2BA2A040EF3D}"/>
              </a:ext>
            </a:extLst>
          </p:cNvPr>
          <p:cNvGrpSpPr/>
          <p:nvPr/>
        </p:nvGrpSpPr>
        <p:grpSpPr>
          <a:xfrm>
            <a:off x="10259194" y="5997183"/>
            <a:ext cx="1517864" cy="449611"/>
            <a:chOff x="10259194" y="5997183"/>
            <a:chExt cx="1517864" cy="449611"/>
          </a:xfrm>
        </p:grpSpPr>
        <p:grpSp>
          <p:nvGrpSpPr>
            <p:cNvPr id="17" name="Gruppieren 16">
              <a:extLst>
                <a:ext uri="{FF2B5EF4-FFF2-40B4-BE49-F238E27FC236}">
                  <a16:creationId xmlns:a16="http://schemas.microsoft.com/office/drawing/2014/main" id="{58902D51-A2C7-4F71-9158-8318470EC0CE}"/>
                </a:ext>
              </a:extLst>
            </p:cNvPr>
            <p:cNvGrpSpPr/>
            <p:nvPr/>
          </p:nvGrpSpPr>
          <p:grpSpPr>
            <a:xfrm rot="2890147" flipH="1">
              <a:off x="11342023" y="5921122"/>
              <a:ext cx="358974" cy="511096"/>
              <a:chOff x="583582" y="2465209"/>
              <a:chExt cx="1362815" cy="1940338"/>
            </a:xfrm>
          </p:grpSpPr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70F8A692-75BD-4B38-8E2A-5CD5327EB0CA}"/>
                  </a:ext>
                </a:extLst>
              </p:cNvPr>
              <p:cNvSpPr/>
              <p:nvPr/>
            </p:nvSpPr>
            <p:spPr>
              <a:xfrm>
                <a:off x="796954" y="2477420"/>
                <a:ext cx="226503" cy="1862762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9" name="Picture 2" descr="Bildergebnis fÃ¼r holzmaserung">
                <a:extLst>
                  <a:ext uri="{FF2B5EF4-FFF2-40B4-BE49-F238E27FC236}">
                    <a16:creationId xmlns:a16="http://schemas.microsoft.com/office/drawing/2014/main" id="{D5E1740E-4084-4E32-93CB-84A7B2DC1AB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-20081" y="3294589"/>
                <a:ext cx="1872918" cy="214158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0" name="Rechteck 19">
                <a:extLst>
                  <a:ext uri="{FF2B5EF4-FFF2-40B4-BE49-F238E27FC236}">
                    <a16:creationId xmlns:a16="http://schemas.microsoft.com/office/drawing/2014/main" id="{013660EE-C571-47CA-B308-06AF0546D7EB}"/>
                  </a:ext>
                </a:extLst>
              </p:cNvPr>
              <p:cNvSpPr/>
              <p:nvPr/>
            </p:nvSpPr>
            <p:spPr>
              <a:xfrm rot="6411897">
                <a:off x="1151738" y="3567296"/>
                <a:ext cx="226503" cy="136281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21" name="Picture 2" descr="Bildergebnis fÃ¼r holzmaserung">
                <a:extLst>
                  <a:ext uri="{FF2B5EF4-FFF2-40B4-BE49-F238E27FC236}">
                    <a16:creationId xmlns:a16="http://schemas.microsoft.com/office/drawing/2014/main" id="{9ACE942D-4ACF-4C11-A7FD-1BB4CB087E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025843">
                <a:off x="603231" y="4130453"/>
                <a:ext cx="1319683" cy="234517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2" name="Rechteck 69">
                <a:extLst>
                  <a:ext uri="{FF2B5EF4-FFF2-40B4-BE49-F238E27FC236}">
                    <a16:creationId xmlns:a16="http://schemas.microsoft.com/office/drawing/2014/main" id="{5D816E9E-7654-41DE-B207-9F0239C62712}"/>
                  </a:ext>
                </a:extLst>
              </p:cNvPr>
              <p:cNvSpPr/>
              <p:nvPr/>
            </p:nvSpPr>
            <p:spPr>
              <a:xfrm rot="19164079">
                <a:off x="882180" y="3822111"/>
                <a:ext cx="106139" cy="58343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139" h="583436">
                    <a:moveTo>
                      <a:pt x="25309" y="90657"/>
                    </a:moveTo>
                    <a:lnTo>
                      <a:pt x="106139" y="0"/>
                    </a:lnTo>
                    <a:lnTo>
                      <a:pt x="50105" y="583436"/>
                    </a:lnTo>
                    <a:lnTo>
                      <a:pt x="0" y="502852"/>
                    </a:lnTo>
                    <a:lnTo>
                      <a:pt x="25309" y="90657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" name="Rechteck 69">
                <a:extLst>
                  <a:ext uri="{FF2B5EF4-FFF2-40B4-BE49-F238E27FC236}">
                    <a16:creationId xmlns:a16="http://schemas.microsoft.com/office/drawing/2014/main" id="{B3500261-C5A1-40F4-A5AE-EC939FC04B73}"/>
                  </a:ext>
                </a:extLst>
              </p:cNvPr>
              <p:cNvSpPr/>
              <p:nvPr/>
            </p:nvSpPr>
            <p:spPr>
              <a:xfrm rot="2435921" flipH="1">
                <a:off x="878706" y="3915098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5CAB5D6C-1E69-499D-9743-099F8B2EA8E1}"/>
                </a:ext>
              </a:extLst>
            </p:cNvPr>
            <p:cNvSpPr txBox="1"/>
            <p:nvPr/>
          </p:nvSpPr>
          <p:spPr>
            <a:xfrm>
              <a:off x="10259194" y="6108240"/>
              <a:ext cx="89990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Ready</a:t>
              </a: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AF03257E-4BAA-43C3-90F6-C01DF2BCBFC5}"/>
              </a:ext>
            </a:extLst>
          </p:cNvPr>
          <p:cNvGrpSpPr/>
          <p:nvPr/>
        </p:nvGrpSpPr>
        <p:grpSpPr>
          <a:xfrm>
            <a:off x="10058400" y="5403417"/>
            <a:ext cx="1705480" cy="598496"/>
            <a:chOff x="10058400" y="5403417"/>
            <a:chExt cx="1705480" cy="598496"/>
          </a:xfrm>
        </p:grpSpPr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984C336A-4BE4-4DA4-ACE9-E581AE2D2C90}"/>
                </a:ext>
              </a:extLst>
            </p:cNvPr>
            <p:cNvGrpSpPr/>
            <p:nvPr/>
          </p:nvGrpSpPr>
          <p:grpSpPr>
            <a:xfrm rot="2884130">
              <a:off x="11162446" y="5400479"/>
              <a:ext cx="598496" cy="604372"/>
              <a:chOff x="8518676" y="4016720"/>
              <a:chExt cx="1795844" cy="1813476"/>
            </a:xfrm>
          </p:grpSpPr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20A9C300-E811-49C8-8F84-1D428C9E3097}"/>
                  </a:ext>
                </a:extLst>
              </p:cNvPr>
              <p:cNvSpPr/>
              <p:nvPr/>
            </p:nvSpPr>
            <p:spPr>
              <a:xfrm>
                <a:off x="9293843" y="4016720"/>
                <a:ext cx="226503" cy="181347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4" name="Picture 2" descr="Bildergebnis fÃ¼r holzmaserung">
                <a:extLst>
                  <a:ext uri="{FF2B5EF4-FFF2-40B4-BE49-F238E27FC236}">
                    <a16:creationId xmlns:a16="http://schemas.microsoft.com/office/drawing/2014/main" id="{B86959B9-1A23-43A9-A260-6A711F7469A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8513662" y="4809246"/>
                <a:ext cx="1799210" cy="214158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5" name="Rechteck 34">
                <a:extLst>
                  <a:ext uri="{FF2B5EF4-FFF2-40B4-BE49-F238E27FC236}">
                    <a16:creationId xmlns:a16="http://schemas.microsoft.com/office/drawing/2014/main" id="{067C6830-0BA5-484E-B08C-FB9EF9DF8573}"/>
                  </a:ext>
                </a:extLst>
              </p:cNvPr>
              <p:cNvSpPr/>
              <p:nvPr/>
            </p:nvSpPr>
            <p:spPr>
              <a:xfrm rot="5400000">
                <a:off x="9303346" y="4046292"/>
                <a:ext cx="226503" cy="179584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6" name="Picture 2" descr="Bildergebnis fÃ¼r holzmaserung">
                <a:extLst>
                  <a:ext uri="{FF2B5EF4-FFF2-40B4-BE49-F238E27FC236}">
                    <a16:creationId xmlns:a16="http://schemas.microsoft.com/office/drawing/2014/main" id="{F7F91FCE-B0FD-4D3D-BE64-8016BF332A0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3946">
                <a:off x="8519145" y="4825961"/>
                <a:ext cx="1791074" cy="234517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7" name="Rechteck 69">
                <a:extLst>
                  <a:ext uri="{FF2B5EF4-FFF2-40B4-BE49-F238E27FC236}">
                    <a16:creationId xmlns:a16="http://schemas.microsoft.com/office/drawing/2014/main" id="{99CD7340-948A-4322-85F2-CE7345A0AE34}"/>
                  </a:ext>
                </a:extLst>
              </p:cNvPr>
              <p:cNvSpPr/>
              <p:nvPr/>
            </p:nvSpPr>
            <p:spPr>
              <a:xfrm rot="2435921" flipH="1">
                <a:off x="9370422" y="4716330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Rechteck 69">
                <a:extLst>
                  <a:ext uri="{FF2B5EF4-FFF2-40B4-BE49-F238E27FC236}">
                    <a16:creationId xmlns:a16="http://schemas.microsoft.com/office/drawing/2014/main" id="{29D054CA-BCB7-4EE0-900A-D3951C9A1D69}"/>
                  </a:ext>
                </a:extLst>
              </p:cNvPr>
              <p:cNvSpPr/>
              <p:nvPr/>
            </p:nvSpPr>
            <p:spPr>
              <a:xfrm rot="19164079">
                <a:off x="9357841" y="4704029"/>
                <a:ext cx="115953" cy="50698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113633 w 115953"/>
                  <a:gd name="connsiteY2" fmla="*/ 381719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81090 w 115953"/>
                  <a:gd name="connsiteY2" fmla="*/ 397734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953" h="506985">
                    <a:moveTo>
                      <a:pt x="42610" y="78259"/>
                    </a:moveTo>
                    <a:lnTo>
                      <a:pt x="115953" y="0"/>
                    </a:lnTo>
                    <a:cubicBezTo>
                      <a:pt x="115180" y="127240"/>
                      <a:pt x="81863" y="270494"/>
                      <a:pt x="81090" y="397734"/>
                    </a:cubicBezTo>
                    <a:lnTo>
                      <a:pt x="0" y="506985"/>
                    </a:lnTo>
                    <a:lnTo>
                      <a:pt x="4261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C5C79913-15F7-483E-B083-9105ADE48447}"/>
                </a:ext>
              </a:extLst>
            </p:cNvPr>
            <p:cNvSpPr txBox="1"/>
            <p:nvPr/>
          </p:nvSpPr>
          <p:spPr>
            <a:xfrm>
              <a:off x="10058400" y="5570138"/>
              <a:ext cx="11416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 err="1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UnReady</a:t>
              </a:r>
              <a:endParaRPr lang="de-DE" sz="16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endParaRPr>
            </a:p>
          </p:txBody>
        </p:sp>
      </p:grpSp>
      <p:grpSp>
        <p:nvGrpSpPr>
          <p:cNvPr id="130" name="Gruppieren 129">
            <a:extLst>
              <a:ext uri="{FF2B5EF4-FFF2-40B4-BE49-F238E27FC236}">
                <a16:creationId xmlns:a16="http://schemas.microsoft.com/office/drawing/2014/main" id="{6C5E19AD-5CB7-44A0-9D4B-B6AFC7E38692}"/>
              </a:ext>
            </a:extLst>
          </p:cNvPr>
          <p:cNvGrpSpPr/>
          <p:nvPr/>
        </p:nvGrpSpPr>
        <p:grpSpPr>
          <a:xfrm rot="5400000">
            <a:off x="-896485" y="3185413"/>
            <a:ext cx="2791756" cy="226503"/>
            <a:chOff x="391385" y="2888488"/>
            <a:chExt cx="6519206" cy="226503"/>
          </a:xfrm>
        </p:grpSpPr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108E4105-20A0-41AF-BD27-47C5D3567C27}"/>
                </a:ext>
              </a:extLst>
            </p:cNvPr>
            <p:cNvSpPr/>
            <p:nvPr/>
          </p:nvSpPr>
          <p:spPr>
            <a:xfrm rot="16200000">
              <a:off x="3537737" y="-257863"/>
              <a:ext cx="226503" cy="651920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98" name="Picture 2" descr="Bildergebnis fÃ¼r holzmaserung">
              <a:extLst>
                <a:ext uri="{FF2B5EF4-FFF2-40B4-BE49-F238E27FC236}">
                  <a16:creationId xmlns:a16="http://schemas.microsoft.com/office/drawing/2014/main" id="{1AA61980-CFBC-4AC9-943F-67E0A691E9D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>
              <a:off x="391385" y="2888490"/>
              <a:ext cx="6517152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1" name="Gruppieren 130">
            <a:extLst>
              <a:ext uri="{FF2B5EF4-FFF2-40B4-BE49-F238E27FC236}">
                <a16:creationId xmlns:a16="http://schemas.microsoft.com/office/drawing/2014/main" id="{92EC0011-51EA-4F2C-B850-3EF0809AD5C2}"/>
              </a:ext>
            </a:extLst>
          </p:cNvPr>
          <p:cNvGrpSpPr/>
          <p:nvPr/>
        </p:nvGrpSpPr>
        <p:grpSpPr>
          <a:xfrm rot="5400000">
            <a:off x="6699720" y="3150725"/>
            <a:ext cx="2691588" cy="226503"/>
            <a:chOff x="397927" y="1521656"/>
            <a:chExt cx="6544838" cy="226503"/>
          </a:xfrm>
        </p:grpSpPr>
        <p:sp>
          <p:nvSpPr>
            <p:cNvPr id="103" name="Rechteck 102">
              <a:extLst>
                <a:ext uri="{FF2B5EF4-FFF2-40B4-BE49-F238E27FC236}">
                  <a16:creationId xmlns:a16="http://schemas.microsoft.com/office/drawing/2014/main" id="{134CCFA6-AC77-4D54-B2EB-1A897D5B537C}"/>
                </a:ext>
              </a:extLst>
            </p:cNvPr>
            <p:cNvSpPr/>
            <p:nvPr/>
          </p:nvSpPr>
          <p:spPr>
            <a:xfrm rot="16200000" flipH="1" flipV="1">
              <a:off x="3556068" y="-1636485"/>
              <a:ext cx="226503" cy="654278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4" name="Picture 2" descr="Bildergebnis fÃ¼r holzmaserung">
              <a:extLst>
                <a:ext uri="{FF2B5EF4-FFF2-40B4-BE49-F238E27FC236}">
                  <a16:creationId xmlns:a16="http://schemas.microsoft.com/office/drawing/2014/main" id="{CEAA82AF-A8B7-4614-B128-B5BEC7745E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2" t="18160" r="76524" b="67061"/>
            <a:stretch/>
          </p:blipFill>
          <p:spPr bwMode="auto">
            <a:xfrm flipH="1" flipV="1">
              <a:off x="399980" y="1534000"/>
              <a:ext cx="6542785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6" name="Gruppieren 135">
            <a:extLst>
              <a:ext uri="{FF2B5EF4-FFF2-40B4-BE49-F238E27FC236}">
                <a16:creationId xmlns:a16="http://schemas.microsoft.com/office/drawing/2014/main" id="{38D91F0A-D8B9-43B3-A877-3388A608369F}"/>
              </a:ext>
            </a:extLst>
          </p:cNvPr>
          <p:cNvGrpSpPr/>
          <p:nvPr/>
        </p:nvGrpSpPr>
        <p:grpSpPr>
          <a:xfrm rot="5400000">
            <a:off x="4156380" y="348589"/>
            <a:ext cx="234517" cy="8110728"/>
            <a:chOff x="2079246" y="4308029"/>
            <a:chExt cx="234517" cy="1892774"/>
          </a:xfrm>
        </p:grpSpPr>
        <p:sp>
          <p:nvSpPr>
            <p:cNvPr id="99" name="Rechteck 98">
              <a:extLst>
                <a:ext uri="{FF2B5EF4-FFF2-40B4-BE49-F238E27FC236}">
                  <a16:creationId xmlns:a16="http://schemas.microsoft.com/office/drawing/2014/main" id="{BC52320F-EB4B-4348-8143-2A366951A314}"/>
                </a:ext>
              </a:extLst>
            </p:cNvPr>
            <p:cNvSpPr/>
            <p:nvPr/>
          </p:nvSpPr>
          <p:spPr>
            <a:xfrm>
              <a:off x="2083234" y="4308029"/>
              <a:ext cx="226503" cy="189277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0" name="Picture 2" descr="Bildergebnis fÃ¼r holzmaserung">
              <a:extLst>
                <a:ext uri="{FF2B5EF4-FFF2-40B4-BE49-F238E27FC236}">
                  <a16:creationId xmlns:a16="http://schemas.microsoft.com/office/drawing/2014/main" id="{5840D70B-BD88-4ECB-8569-798DD255C40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6213946">
              <a:off x="1250367" y="5137376"/>
              <a:ext cx="1892276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3" name="Gruppieren 132">
            <a:extLst>
              <a:ext uri="{FF2B5EF4-FFF2-40B4-BE49-F238E27FC236}">
                <a16:creationId xmlns:a16="http://schemas.microsoft.com/office/drawing/2014/main" id="{D7B74342-E866-4738-B721-6B89FB6E03BB}"/>
              </a:ext>
            </a:extLst>
          </p:cNvPr>
          <p:cNvGrpSpPr/>
          <p:nvPr/>
        </p:nvGrpSpPr>
        <p:grpSpPr>
          <a:xfrm rot="5400000">
            <a:off x="236533" y="4326110"/>
            <a:ext cx="536017" cy="88036"/>
            <a:chOff x="1892224" y="5904516"/>
            <a:chExt cx="536017" cy="88036"/>
          </a:xfrm>
        </p:grpSpPr>
        <p:sp>
          <p:nvSpPr>
            <p:cNvPr id="101" name="Rechteck 69">
              <a:extLst>
                <a:ext uri="{FF2B5EF4-FFF2-40B4-BE49-F238E27FC236}">
                  <a16:creationId xmlns:a16="http://schemas.microsoft.com/office/drawing/2014/main" id="{9DCFA235-8FC2-42D9-8624-BBA0EF776165}"/>
                </a:ext>
              </a:extLst>
            </p:cNvPr>
            <p:cNvSpPr/>
            <p:nvPr/>
          </p:nvSpPr>
          <p:spPr>
            <a:xfrm rot="13764079">
              <a:off x="2118855" y="5677885"/>
              <a:ext cx="63276" cy="516537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276" h="516537">
                  <a:moveTo>
                    <a:pt x="0" y="72318"/>
                  </a:moveTo>
                  <a:lnTo>
                    <a:pt x="61977" y="0"/>
                  </a:lnTo>
                  <a:lnTo>
                    <a:pt x="63276" y="516537"/>
                  </a:lnTo>
                  <a:lnTo>
                    <a:pt x="10850" y="471597"/>
                  </a:lnTo>
                  <a:lnTo>
                    <a:pt x="0" y="72318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2" name="Rechteck 69">
              <a:extLst>
                <a:ext uri="{FF2B5EF4-FFF2-40B4-BE49-F238E27FC236}">
                  <a16:creationId xmlns:a16="http://schemas.microsoft.com/office/drawing/2014/main" id="{BB0E0119-BB7B-40FB-9470-D01CC4B43F96}"/>
                </a:ext>
              </a:extLst>
            </p:cNvPr>
            <p:cNvSpPr/>
            <p:nvPr/>
          </p:nvSpPr>
          <p:spPr>
            <a:xfrm rot="18635921" flipH="1">
              <a:off x="2152286" y="5716596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2" name="Gruppieren 131">
            <a:extLst>
              <a:ext uri="{FF2B5EF4-FFF2-40B4-BE49-F238E27FC236}">
                <a16:creationId xmlns:a16="http://schemas.microsoft.com/office/drawing/2014/main" id="{A0B2575D-7677-4AC3-8060-91E9C78CA866}"/>
              </a:ext>
            </a:extLst>
          </p:cNvPr>
          <p:cNvGrpSpPr/>
          <p:nvPr/>
        </p:nvGrpSpPr>
        <p:grpSpPr>
          <a:xfrm rot="5400000">
            <a:off x="7814299" y="4344061"/>
            <a:ext cx="472115" cy="91275"/>
            <a:chOff x="1954533" y="4534898"/>
            <a:chExt cx="472115" cy="91275"/>
          </a:xfrm>
        </p:grpSpPr>
        <p:sp>
          <p:nvSpPr>
            <p:cNvPr id="113" name="Rechteck 69">
              <a:extLst>
                <a:ext uri="{FF2B5EF4-FFF2-40B4-BE49-F238E27FC236}">
                  <a16:creationId xmlns:a16="http://schemas.microsoft.com/office/drawing/2014/main" id="{6ACCD346-BE99-45A4-892E-1E259B258CE9}"/>
                </a:ext>
              </a:extLst>
            </p:cNvPr>
            <p:cNvSpPr/>
            <p:nvPr/>
          </p:nvSpPr>
          <p:spPr>
            <a:xfrm rot="13764079">
              <a:off x="2142628" y="4349592"/>
              <a:ext cx="74122" cy="444733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44733">
                  <a:moveTo>
                    <a:pt x="0" y="57077"/>
                  </a:moveTo>
                  <a:lnTo>
                    <a:pt x="39508" y="0"/>
                  </a:lnTo>
                  <a:lnTo>
                    <a:pt x="74122" y="444733"/>
                  </a:lnTo>
                  <a:lnTo>
                    <a:pt x="26602" y="397726"/>
                  </a:lnTo>
                  <a:lnTo>
                    <a:pt x="0" y="5707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4" name="Rechteck 69">
              <a:extLst>
                <a:ext uri="{FF2B5EF4-FFF2-40B4-BE49-F238E27FC236}">
                  <a16:creationId xmlns:a16="http://schemas.microsoft.com/office/drawing/2014/main" id="{38930598-4729-49BD-AF51-295BD70C4140}"/>
                </a:ext>
              </a:extLst>
            </p:cNvPr>
            <p:cNvSpPr/>
            <p:nvPr/>
          </p:nvSpPr>
          <p:spPr>
            <a:xfrm rot="18635921" flipH="1">
              <a:off x="2150693" y="4350217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7" name="Gruppieren 136">
            <a:extLst>
              <a:ext uri="{FF2B5EF4-FFF2-40B4-BE49-F238E27FC236}">
                <a16:creationId xmlns:a16="http://schemas.microsoft.com/office/drawing/2014/main" id="{3F084B83-6E98-4C9B-8FC1-CD3AC33FD301}"/>
              </a:ext>
            </a:extLst>
          </p:cNvPr>
          <p:cNvGrpSpPr/>
          <p:nvPr/>
        </p:nvGrpSpPr>
        <p:grpSpPr>
          <a:xfrm rot="5400000">
            <a:off x="4141687" y="-1920847"/>
            <a:ext cx="234517" cy="8081341"/>
            <a:chOff x="474963" y="1388410"/>
            <a:chExt cx="234517" cy="1805255"/>
          </a:xfrm>
        </p:grpSpPr>
        <p:sp>
          <p:nvSpPr>
            <p:cNvPr id="105" name="Rechteck 104">
              <a:extLst>
                <a:ext uri="{FF2B5EF4-FFF2-40B4-BE49-F238E27FC236}">
                  <a16:creationId xmlns:a16="http://schemas.microsoft.com/office/drawing/2014/main" id="{7E148DDE-0E25-40EC-8094-D34246253F32}"/>
                </a:ext>
              </a:extLst>
            </p:cNvPr>
            <p:cNvSpPr/>
            <p:nvPr/>
          </p:nvSpPr>
          <p:spPr>
            <a:xfrm flipH="1" flipV="1">
              <a:off x="479031" y="1388410"/>
              <a:ext cx="226503" cy="180525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6" name="Picture 2" descr="Bildergebnis fÃ¼r holzmaserung">
              <a:extLst>
                <a:ext uri="{FF2B5EF4-FFF2-40B4-BE49-F238E27FC236}">
                  <a16:creationId xmlns:a16="http://schemas.microsoft.com/office/drawing/2014/main" id="{964F620A-08E4-42E8-A9DC-BE7D54795B5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04" t="39918" r="50831" b="43898"/>
            <a:stretch/>
          </p:blipFill>
          <p:spPr bwMode="auto">
            <a:xfrm rot="16213946" flipH="1" flipV="1">
              <a:off x="-297870" y="2180891"/>
              <a:ext cx="17801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5" name="Gruppieren 134">
            <a:extLst>
              <a:ext uri="{FF2B5EF4-FFF2-40B4-BE49-F238E27FC236}">
                <a16:creationId xmlns:a16="http://schemas.microsoft.com/office/drawing/2014/main" id="{4FF9C0FF-6690-498F-8FE8-37A295B0667A}"/>
              </a:ext>
            </a:extLst>
          </p:cNvPr>
          <p:cNvGrpSpPr/>
          <p:nvPr/>
        </p:nvGrpSpPr>
        <p:grpSpPr>
          <a:xfrm rot="5400000">
            <a:off x="7809696" y="2081605"/>
            <a:ext cx="449345" cy="85011"/>
            <a:chOff x="371836" y="1611153"/>
            <a:chExt cx="449345" cy="85011"/>
          </a:xfrm>
        </p:grpSpPr>
        <p:sp>
          <p:nvSpPr>
            <p:cNvPr id="107" name="Rechteck 69">
              <a:extLst>
                <a:ext uri="{FF2B5EF4-FFF2-40B4-BE49-F238E27FC236}">
                  <a16:creationId xmlns:a16="http://schemas.microsoft.com/office/drawing/2014/main" id="{009C5392-CB17-4EEB-BFCA-440F65522AE5}"/>
                </a:ext>
              </a:extLst>
            </p:cNvPr>
            <p:cNvSpPr/>
            <p:nvPr/>
          </p:nvSpPr>
          <p:spPr>
            <a:xfrm rot="13764079" flipH="1" flipV="1">
              <a:off x="574281" y="1449265"/>
              <a:ext cx="68955" cy="424844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5941 w 63276"/>
                <a:gd name="connsiteY3" fmla="*/ 451710 h 516537"/>
                <a:gd name="connsiteX4" fmla="*/ 0 w 63276"/>
                <a:gd name="connsiteY4" fmla="*/ 72318 h 516537"/>
                <a:gd name="connsiteX0" fmla="*/ 0 w 61977"/>
                <a:gd name="connsiteY0" fmla="*/ 72318 h 498716"/>
                <a:gd name="connsiteX1" fmla="*/ 61977 w 61977"/>
                <a:gd name="connsiteY1" fmla="*/ 0 h 498716"/>
                <a:gd name="connsiteX2" fmla="*/ 53459 w 61977"/>
                <a:gd name="connsiteY2" fmla="*/ 498716 h 498716"/>
                <a:gd name="connsiteX3" fmla="*/ 5941 w 61977"/>
                <a:gd name="connsiteY3" fmla="*/ 451710 h 498716"/>
                <a:gd name="connsiteX4" fmla="*/ 0 w 61977"/>
                <a:gd name="connsiteY4" fmla="*/ 72318 h 498716"/>
                <a:gd name="connsiteX0" fmla="*/ 0 w 77473"/>
                <a:gd name="connsiteY0" fmla="*/ 112352 h 498716"/>
                <a:gd name="connsiteX1" fmla="*/ 77473 w 77473"/>
                <a:gd name="connsiteY1" fmla="*/ 0 h 498716"/>
                <a:gd name="connsiteX2" fmla="*/ 68955 w 77473"/>
                <a:gd name="connsiteY2" fmla="*/ 498716 h 498716"/>
                <a:gd name="connsiteX3" fmla="*/ 21437 w 77473"/>
                <a:gd name="connsiteY3" fmla="*/ 451710 h 498716"/>
                <a:gd name="connsiteX4" fmla="*/ 0 w 77473"/>
                <a:gd name="connsiteY4" fmla="*/ 112352 h 498716"/>
                <a:gd name="connsiteX0" fmla="*/ 0 w 68955"/>
                <a:gd name="connsiteY0" fmla="*/ 60952 h 447316"/>
                <a:gd name="connsiteX1" fmla="*/ 45965 w 68955"/>
                <a:gd name="connsiteY1" fmla="*/ 0 h 447316"/>
                <a:gd name="connsiteX2" fmla="*/ 68955 w 68955"/>
                <a:gd name="connsiteY2" fmla="*/ 447316 h 447316"/>
                <a:gd name="connsiteX3" fmla="*/ 21437 w 68955"/>
                <a:gd name="connsiteY3" fmla="*/ 400310 h 447316"/>
                <a:gd name="connsiteX4" fmla="*/ 0 w 68955"/>
                <a:gd name="connsiteY4" fmla="*/ 60952 h 447316"/>
                <a:gd name="connsiteX0" fmla="*/ 0 w 68955"/>
                <a:gd name="connsiteY0" fmla="*/ 38480 h 424844"/>
                <a:gd name="connsiteX1" fmla="*/ 39250 w 68955"/>
                <a:gd name="connsiteY1" fmla="*/ 0 h 424844"/>
                <a:gd name="connsiteX2" fmla="*/ 68955 w 68955"/>
                <a:gd name="connsiteY2" fmla="*/ 424844 h 424844"/>
                <a:gd name="connsiteX3" fmla="*/ 21437 w 68955"/>
                <a:gd name="connsiteY3" fmla="*/ 377838 h 424844"/>
                <a:gd name="connsiteX4" fmla="*/ 0 w 68955"/>
                <a:gd name="connsiteY4" fmla="*/ 38480 h 4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55" h="424844">
                  <a:moveTo>
                    <a:pt x="0" y="38480"/>
                  </a:moveTo>
                  <a:lnTo>
                    <a:pt x="39250" y="0"/>
                  </a:lnTo>
                  <a:lnTo>
                    <a:pt x="68955" y="424844"/>
                  </a:lnTo>
                  <a:lnTo>
                    <a:pt x="21437" y="377838"/>
                  </a:lnTo>
                  <a:cubicBezTo>
                    <a:pt x="19457" y="251374"/>
                    <a:pt x="1980" y="164944"/>
                    <a:pt x="0" y="38480"/>
                  </a:cubicBez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8" name="Rechteck 69">
              <a:extLst>
                <a:ext uri="{FF2B5EF4-FFF2-40B4-BE49-F238E27FC236}">
                  <a16:creationId xmlns:a16="http://schemas.microsoft.com/office/drawing/2014/main" id="{325F148E-7C31-498C-86F6-F28D80C648B6}"/>
                </a:ext>
              </a:extLst>
            </p:cNvPr>
            <p:cNvSpPr/>
            <p:nvPr/>
          </p:nvSpPr>
          <p:spPr>
            <a:xfrm rot="18635921" flipV="1">
              <a:off x="567606" y="1415383"/>
              <a:ext cx="53195" cy="4447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1948 w 79796"/>
                <a:gd name="connsiteY0" fmla="*/ 60178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1948 w 79796"/>
                <a:gd name="connsiteY4" fmla="*/ 60178 h 472115"/>
                <a:gd name="connsiteX0" fmla="*/ 21948 w 64042"/>
                <a:gd name="connsiteY0" fmla="*/ 45455 h 457392"/>
                <a:gd name="connsiteX1" fmla="*/ 64042 w 64042"/>
                <a:gd name="connsiteY1" fmla="*/ 0 h 457392"/>
                <a:gd name="connsiteX2" fmla="*/ 54231 w 64042"/>
                <a:gd name="connsiteY2" fmla="*/ 394117 h 457392"/>
                <a:gd name="connsiteX3" fmla="*/ 0 w 64042"/>
                <a:gd name="connsiteY3" fmla="*/ 457392 h 457392"/>
                <a:gd name="connsiteX4" fmla="*/ 21948 w 64042"/>
                <a:gd name="connsiteY4" fmla="*/ 45455 h 457392"/>
                <a:gd name="connsiteX0" fmla="*/ 11101 w 53195"/>
                <a:gd name="connsiteY0" fmla="*/ 45455 h 444736"/>
                <a:gd name="connsiteX1" fmla="*/ 53195 w 53195"/>
                <a:gd name="connsiteY1" fmla="*/ 0 h 444736"/>
                <a:gd name="connsiteX2" fmla="*/ 43384 w 53195"/>
                <a:gd name="connsiteY2" fmla="*/ 394117 h 444736"/>
                <a:gd name="connsiteX3" fmla="*/ 0 w 53195"/>
                <a:gd name="connsiteY3" fmla="*/ 444736 h 444736"/>
                <a:gd name="connsiteX4" fmla="*/ 11101 w 53195"/>
                <a:gd name="connsiteY4" fmla="*/ 45455 h 44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95" h="444736">
                  <a:moveTo>
                    <a:pt x="11101" y="45455"/>
                  </a:moveTo>
                  <a:cubicBezTo>
                    <a:pt x="35549" y="19369"/>
                    <a:pt x="28747" y="26086"/>
                    <a:pt x="53195" y="0"/>
                  </a:cubicBezTo>
                  <a:cubicBezTo>
                    <a:pt x="52422" y="127240"/>
                    <a:pt x="44157" y="266877"/>
                    <a:pt x="43384" y="394117"/>
                  </a:cubicBezTo>
                  <a:lnTo>
                    <a:pt x="0" y="444736"/>
                  </a:lnTo>
                  <a:lnTo>
                    <a:pt x="11101" y="45455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4" name="Gruppieren 133">
            <a:extLst>
              <a:ext uri="{FF2B5EF4-FFF2-40B4-BE49-F238E27FC236}">
                <a16:creationId xmlns:a16="http://schemas.microsoft.com/office/drawing/2014/main" id="{25E7DD7B-F459-45AB-83C7-A82C3D87977A}"/>
              </a:ext>
            </a:extLst>
          </p:cNvPr>
          <p:cNvGrpSpPr/>
          <p:nvPr/>
        </p:nvGrpSpPr>
        <p:grpSpPr>
          <a:xfrm rot="5400000">
            <a:off x="274212" y="2083857"/>
            <a:ext cx="453085" cy="83303"/>
            <a:chOff x="362455" y="2952363"/>
            <a:chExt cx="453085" cy="83303"/>
          </a:xfrm>
        </p:grpSpPr>
        <p:sp>
          <p:nvSpPr>
            <p:cNvPr id="115" name="Rechteck 69">
              <a:extLst>
                <a:ext uri="{FF2B5EF4-FFF2-40B4-BE49-F238E27FC236}">
                  <a16:creationId xmlns:a16="http://schemas.microsoft.com/office/drawing/2014/main" id="{1357261B-FA39-4342-957D-1BADD19E8B69}"/>
                </a:ext>
              </a:extLst>
            </p:cNvPr>
            <p:cNvSpPr/>
            <p:nvPr/>
          </p:nvSpPr>
          <p:spPr>
            <a:xfrm rot="13764079">
              <a:off x="544532" y="2770286"/>
              <a:ext cx="74122" cy="43827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  <a:gd name="connsiteX0" fmla="*/ 0 w 74122"/>
                <a:gd name="connsiteY0" fmla="*/ 50619 h 438275"/>
                <a:gd name="connsiteX1" fmla="*/ 43382 w 74122"/>
                <a:gd name="connsiteY1" fmla="*/ 0 h 438275"/>
                <a:gd name="connsiteX2" fmla="*/ 74122 w 74122"/>
                <a:gd name="connsiteY2" fmla="*/ 438275 h 438275"/>
                <a:gd name="connsiteX3" fmla="*/ 26602 w 74122"/>
                <a:gd name="connsiteY3" fmla="*/ 391268 h 438275"/>
                <a:gd name="connsiteX4" fmla="*/ 0 w 74122"/>
                <a:gd name="connsiteY4" fmla="*/ 50619 h 43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38275">
                  <a:moveTo>
                    <a:pt x="0" y="50619"/>
                  </a:moveTo>
                  <a:lnTo>
                    <a:pt x="43382" y="0"/>
                  </a:lnTo>
                  <a:lnTo>
                    <a:pt x="74122" y="438275"/>
                  </a:lnTo>
                  <a:lnTo>
                    <a:pt x="26602" y="391268"/>
                  </a:lnTo>
                  <a:lnTo>
                    <a:pt x="0" y="5061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6" name="Rechteck 69">
              <a:extLst>
                <a:ext uri="{FF2B5EF4-FFF2-40B4-BE49-F238E27FC236}">
                  <a16:creationId xmlns:a16="http://schemas.microsoft.com/office/drawing/2014/main" id="{F0B700BC-1128-491A-9C21-7B719D4A9624}"/>
                </a:ext>
              </a:extLst>
            </p:cNvPr>
            <p:cNvSpPr/>
            <p:nvPr/>
          </p:nvSpPr>
          <p:spPr>
            <a:xfrm rot="18635921" flipH="1">
              <a:off x="561410" y="2781535"/>
              <a:ext cx="59650" cy="448611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5306 w 79796"/>
                <a:gd name="connsiteY0" fmla="*/ 59919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5306 w 79796"/>
                <a:gd name="connsiteY4" fmla="*/ 59919 h 472115"/>
                <a:gd name="connsiteX0" fmla="*/ 25306 w 68948"/>
                <a:gd name="connsiteY0" fmla="*/ 47263 h 459459"/>
                <a:gd name="connsiteX1" fmla="*/ 68948 w 68948"/>
                <a:gd name="connsiteY1" fmla="*/ 0 h 459459"/>
                <a:gd name="connsiteX2" fmla="*/ 54231 w 68948"/>
                <a:gd name="connsiteY2" fmla="*/ 396184 h 459459"/>
                <a:gd name="connsiteX3" fmla="*/ 0 w 68948"/>
                <a:gd name="connsiteY3" fmla="*/ 459459 h 459459"/>
                <a:gd name="connsiteX4" fmla="*/ 25306 w 68948"/>
                <a:gd name="connsiteY4" fmla="*/ 47263 h 459459"/>
                <a:gd name="connsiteX0" fmla="*/ 16008 w 59650"/>
                <a:gd name="connsiteY0" fmla="*/ 47263 h 448611"/>
                <a:gd name="connsiteX1" fmla="*/ 59650 w 59650"/>
                <a:gd name="connsiteY1" fmla="*/ 0 h 448611"/>
                <a:gd name="connsiteX2" fmla="*/ 44933 w 59650"/>
                <a:gd name="connsiteY2" fmla="*/ 396184 h 448611"/>
                <a:gd name="connsiteX3" fmla="*/ 0 w 59650"/>
                <a:gd name="connsiteY3" fmla="*/ 448611 h 448611"/>
                <a:gd name="connsiteX4" fmla="*/ 16008 w 59650"/>
                <a:gd name="connsiteY4" fmla="*/ 47263 h 448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650" h="448611">
                  <a:moveTo>
                    <a:pt x="16008" y="47263"/>
                  </a:moveTo>
                  <a:cubicBezTo>
                    <a:pt x="40456" y="21177"/>
                    <a:pt x="35202" y="26086"/>
                    <a:pt x="59650" y="0"/>
                  </a:cubicBezTo>
                  <a:cubicBezTo>
                    <a:pt x="58877" y="127240"/>
                    <a:pt x="45706" y="268944"/>
                    <a:pt x="44933" y="396184"/>
                  </a:cubicBezTo>
                  <a:lnTo>
                    <a:pt x="0" y="448611"/>
                  </a:lnTo>
                  <a:lnTo>
                    <a:pt x="16008" y="47263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27" name="Gruppieren 126">
            <a:extLst>
              <a:ext uri="{FF2B5EF4-FFF2-40B4-BE49-F238E27FC236}">
                <a16:creationId xmlns:a16="http://schemas.microsoft.com/office/drawing/2014/main" id="{7D62CFB4-75F2-4F9D-B2F8-DEDAF0BE9405}"/>
              </a:ext>
            </a:extLst>
          </p:cNvPr>
          <p:cNvGrpSpPr/>
          <p:nvPr/>
        </p:nvGrpSpPr>
        <p:grpSpPr>
          <a:xfrm>
            <a:off x="4070238" y="1988554"/>
            <a:ext cx="411706" cy="244582"/>
            <a:chOff x="3631524" y="1509583"/>
            <a:chExt cx="411706" cy="244582"/>
          </a:xfrm>
        </p:grpSpPr>
        <p:grpSp>
          <p:nvGrpSpPr>
            <p:cNvPr id="109" name="Gruppieren 108">
              <a:extLst>
                <a:ext uri="{FF2B5EF4-FFF2-40B4-BE49-F238E27FC236}">
                  <a16:creationId xmlns:a16="http://schemas.microsoft.com/office/drawing/2014/main" id="{D1A8239F-FA11-427E-8233-8ABE897891A5}"/>
                </a:ext>
              </a:extLst>
            </p:cNvPr>
            <p:cNvGrpSpPr/>
            <p:nvPr/>
          </p:nvGrpSpPr>
          <p:grpSpPr>
            <a:xfrm rot="5400000">
              <a:off x="3839368" y="1547550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122" name="Gleichschenkliges Dreieck 121">
                <a:extLst>
                  <a:ext uri="{FF2B5EF4-FFF2-40B4-BE49-F238E27FC236}">
                    <a16:creationId xmlns:a16="http://schemas.microsoft.com/office/drawing/2014/main" id="{947F37A1-15CC-4E88-84D1-9702ADB9D407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3" name="Gleichschenkliges Dreieck 122">
                <a:extLst>
                  <a:ext uri="{FF2B5EF4-FFF2-40B4-BE49-F238E27FC236}">
                    <a16:creationId xmlns:a16="http://schemas.microsoft.com/office/drawing/2014/main" id="{D437EE86-B7DF-4D69-B6CC-99B723C98826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4" name="Gleichschenkliges Dreieck 123">
                <a:extLst>
                  <a:ext uri="{FF2B5EF4-FFF2-40B4-BE49-F238E27FC236}">
                    <a16:creationId xmlns:a16="http://schemas.microsoft.com/office/drawing/2014/main" id="{EE790871-62ED-49F5-BF72-A0F40C654656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5" name="Gleichschenkliges Dreieck 26">
                <a:extLst>
                  <a:ext uri="{FF2B5EF4-FFF2-40B4-BE49-F238E27FC236}">
                    <a16:creationId xmlns:a16="http://schemas.microsoft.com/office/drawing/2014/main" id="{4FF7B637-6C1D-418A-8ADB-2A529F5866C9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6" name="Gleichschenkliges Dreieck 26">
                <a:extLst>
                  <a:ext uri="{FF2B5EF4-FFF2-40B4-BE49-F238E27FC236}">
                    <a16:creationId xmlns:a16="http://schemas.microsoft.com/office/drawing/2014/main" id="{BD7E86DF-437D-4282-A697-F1E3F1C200D0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10" name="Gruppieren 109">
              <a:extLst>
                <a:ext uri="{FF2B5EF4-FFF2-40B4-BE49-F238E27FC236}">
                  <a16:creationId xmlns:a16="http://schemas.microsoft.com/office/drawing/2014/main" id="{82EB6692-0BB8-4DDB-A253-E111791247FD}"/>
                </a:ext>
              </a:extLst>
            </p:cNvPr>
            <p:cNvGrpSpPr/>
            <p:nvPr/>
          </p:nvGrpSpPr>
          <p:grpSpPr>
            <a:xfrm rot="5400000" flipV="1">
              <a:off x="3593557" y="1550303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117" name="Gleichschenkliges Dreieck 116">
                <a:extLst>
                  <a:ext uri="{FF2B5EF4-FFF2-40B4-BE49-F238E27FC236}">
                    <a16:creationId xmlns:a16="http://schemas.microsoft.com/office/drawing/2014/main" id="{76122C88-A936-44FB-8FE1-3C2E0D9E4208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8" name="Gleichschenkliges Dreieck 117">
                <a:extLst>
                  <a:ext uri="{FF2B5EF4-FFF2-40B4-BE49-F238E27FC236}">
                    <a16:creationId xmlns:a16="http://schemas.microsoft.com/office/drawing/2014/main" id="{18C9AEF6-9ADE-4C85-844C-591A8885AECF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9" name="Gleichschenkliges Dreieck 118">
                <a:extLst>
                  <a:ext uri="{FF2B5EF4-FFF2-40B4-BE49-F238E27FC236}">
                    <a16:creationId xmlns:a16="http://schemas.microsoft.com/office/drawing/2014/main" id="{FA5F32E0-056F-4F4C-A436-3784B63D9AEA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0" name="Gleichschenkliges Dreieck 26">
                <a:extLst>
                  <a:ext uri="{FF2B5EF4-FFF2-40B4-BE49-F238E27FC236}">
                    <a16:creationId xmlns:a16="http://schemas.microsoft.com/office/drawing/2014/main" id="{610CA2CF-4B4F-453B-BC22-B05945B0974F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1" name="Gleichschenkliges Dreieck 26">
                <a:extLst>
                  <a:ext uri="{FF2B5EF4-FFF2-40B4-BE49-F238E27FC236}">
                    <a16:creationId xmlns:a16="http://schemas.microsoft.com/office/drawing/2014/main" id="{593C9F5E-68E4-41EA-987D-2145EDCC5908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11" name="Kreis: nicht ausgefüllt 110">
              <a:extLst>
                <a:ext uri="{FF2B5EF4-FFF2-40B4-BE49-F238E27FC236}">
                  <a16:creationId xmlns:a16="http://schemas.microsoft.com/office/drawing/2014/main" id="{D7E86506-5AAC-40FE-90DB-D559177C9071}"/>
                </a:ext>
              </a:extLst>
            </p:cNvPr>
            <p:cNvSpPr/>
            <p:nvPr/>
          </p:nvSpPr>
          <p:spPr>
            <a:xfrm rot="5400000">
              <a:off x="3748607" y="1546543"/>
              <a:ext cx="167911" cy="167910"/>
            </a:xfrm>
            <a:prstGeom prst="donut">
              <a:avLst/>
            </a:prstGeom>
            <a:solidFill>
              <a:srgbClr val="915937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12" name="Kreis: nicht ausgefüllt 111">
              <a:extLst>
                <a:ext uri="{FF2B5EF4-FFF2-40B4-BE49-F238E27FC236}">
                  <a16:creationId xmlns:a16="http://schemas.microsoft.com/office/drawing/2014/main" id="{8EC53BCF-53A2-4D71-AD47-A71E25CA88A9}"/>
                </a:ext>
              </a:extLst>
            </p:cNvPr>
            <p:cNvSpPr/>
            <p:nvPr/>
          </p:nvSpPr>
          <p:spPr>
            <a:xfrm rot="5400000">
              <a:off x="3763746" y="1560626"/>
              <a:ext cx="139744" cy="139743"/>
            </a:xfrm>
            <a:prstGeom prst="donut">
              <a:avLst>
                <a:gd name="adj" fmla="val 15892"/>
              </a:avLst>
            </a:prstGeom>
            <a:solidFill>
              <a:srgbClr val="915937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228" name="Gruppieren 227">
            <a:extLst>
              <a:ext uri="{FF2B5EF4-FFF2-40B4-BE49-F238E27FC236}">
                <a16:creationId xmlns:a16="http://schemas.microsoft.com/office/drawing/2014/main" id="{C763A58D-065D-43D4-90FD-1CC2BC887A46}"/>
              </a:ext>
            </a:extLst>
          </p:cNvPr>
          <p:cNvGrpSpPr/>
          <p:nvPr/>
        </p:nvGrpSpPr>
        <p:grpSpPr>
          <a:xfrm>
            <a:off x="904906" y="5653190"/>
            <a:ext cx="662784" cy="403790"/>
            <a:chOff x="8934722" y="2370511"/>
            <a:chExt cx="2724973" cy="1351311"/>
          </a:xfrm>
        </p:grpSpPr>
        <p:sp>
          <p:nvSpPr>
            <p:cNvPr id="229" name="Freihandform: Form 228">
              <a:extLst>
                <a:ext uri="{FF2B5EF4-FFF2-40B4-BE49-F238E27FC236}">
                  <a16:creationId xmlns:a16="http://schemas.microsoft.com/office/drawing/2014/main" id="{FA5324FF-1DD1-4C36-9955-A78F3ED927B2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30" name="Gruppieren 229">
              <a:extLst>
                <a:ext uri="{FF2B5EF4-FFF2-40B4-BE49-F238E27FC236}">
                  <a16:creationId xmlns:a16="http://schemas.microsoft.com/office/drawing/2014/main" id="{1811A094-4D66-4876-A1F5-E1D01EED8C74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32" name="Gleichschenkliges Dreieck 231">
                <a:extLst>
                  <a:ext uri="{FF2B5EF4-FFF2-40B4-BE49-F238E27FC236}">
                    <a16:creationId xmlns:a16="http://schemas.microsoft.com/office/drawing/2014/main" id="{F2A70D53-C0A0-4BC7-8E0B-C133B12A1231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3" name="Gleichschenkliges Dreieck 232">
                <a:extLst>
                  <a:ext uri="{FF2B5EF4-FFF2-40B4-BE49-F238E27FC236}">
                    <a16:creationId xmlns:a16="http://schemas.microsoft.com/office/drawing/2014/main" id="{9DA688CA-034D-4138-8792-80FB9C2BA303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4" name="Gleichschenkliges Dreieck 147">
                <a:extLst>
                  <a:ext uri="{FF2B5EF4-FFF2-40B4-BE49-F238E27FC236}">
                    <a16:creationId xmlns:a16="http://schemas.microsoft.com/office/drawing/2014/main" id="{AD6FAECE-1159-4794-A2E1-980D8E68B654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5" name="Gleichschenkliges Dreieck 147">
                <a:extLst>
                  <a:ext uri="{FF2B5EF4-FFF2-40B4-BE49-F238E27FC236}">
                    <a16:creationId xmlns:a16="http://schemas.microsoft.com/office/drawing/2014/main" id="{343F4C01-F92D-425F-B517-71A94E02E9E4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6" name="Gleichschenkliges Dreieck 147">
                <a:extLst>
                  <a:ext uri="{FF2B5EF4-FFF2-40B4-BE49-F238E27FC236}">
                    <a16:creationId xmlns:a16="http://schemas.microsoft.com/office/drawing/2014/main" id="{B387252B-55F9-42E6-8F63-FF59993DCD4C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7" name="Gleichschenkliges Dreieck 147">
                <a:extLst>
                  <a:ext uri="{FF2B5EF4-FFF2-40B4-BE49-F238E27FC236}">
                    <a16:creationId xmlns:a16="http://schemas.microsoft.com/office/drawing/2014/main" id="{1B574D68-A44F-4791-8147-4BCA793198D4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31" name="Rechteck 230">
              <a:extLst>
                <a:ext uri="{FF2B5EF4-FFF2-40B4-BE49-F238E27FC236}">
                  <a16:creationId xmlns:a16="http://schemas.microsoft.com/office/drawing/2014/main" id="{3360BF96-1710-47F8-87B5-A2C7B9656D1B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38" name="Gruppieren 237">
            <a:extLst>
              <a:ext uri="{FF2B5EF4-FFF2-40B4-BE49-F238E27FC236}">
                <a16:creationId xmlns:a16="http://schemas.microsoft.com/office/drawing/2014/main" id="{E4B7BF86-73AE-4EC1-B1B7-9BA87C468777}"/>
              </a:ext>
            </a:extLst>
          </p:cNvPr>
          <p:cNvGrpSpPr/>
          <p:nvPr/>
        </p:nvGrpSpPr>
        <p:grpSpPr>
          <a:xfrm>
            <a:off x="1592950" y="5653190"/>
            <a:ext cx="662784" cy="403790"/>
            <a:chOff x="8934722" y="2370511"/>
            <a:chExt cx="2724973" cy="1351311"/>
          </a:xfrm>
        </p:grpSpPr>
        <p:sp>
          <p:nvSpPr>
            <p:cNvPr id="239" name="Freihandform: Form 238">
              <a:extLst>
                <a:ext uri="{FF2B5EF4-FFF2-40B4-BE49-F238E27FC236}">
                  <a16:creationId xmlns:a16="http://schemas.microsoft.com/office/drawing/2014/main" id="{87107D36-95C8-4A09-9B33-1A3A69178674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40" name="Gruppieren 239">
              <a:extLst>
                <a:ext uri="{FF2B5EF4-FFF2-40B4-BE49-F238E27FC236}">
                  <a16:creationId xmlns:a16="http://schemas.microsoft.com/office/drawing/2014/main" id="{B2A096C9-FE18-4087-8E56-2FAD8CD39B56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42" name="Gleichschenkliges Dreieck 241">
                <a:extLst>
                  <a:ext uri="{FF2B5EF4-FFF2-40B4-BE49-F238E27FC236}">
                    <a16:creationId xmlns:a16="http://schemas.microsoft.com/office/drawing/2014/main" id="{CAF5FA15-0AA4-4E27-8394-FEE7D70BCCD9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3" name="Gleichschenkliges Dreieck 242">
                <a:extLst>
                  <a:ext uri="{FF2B5EF4-FFF2-40B4-BE49-F238E27FC236}">
                    <a16:creationId xmlns:a16="http://schemas.microsoft.com/office/drawing/2014/main" id="{83BDE975-2D40-42CE-9812-BAFD465767A2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4" name="Gleichschenkliges Dreieck 147">
                <a:extLst>
                  <a:ext uri="{FF2B5EF4-FFF2-40B4-BE49-F238E27FC236}">
                    <a16:creationId xmlns:a16="http://schemas.microsoft.com/office/drawing/2014/main" id="{03F63BC2-F570-4CFF-8BF0-27F550FD9955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5" name="Gleichschenkliges Dreieck 147">
                <a:extLst>
                  <a:ext uri="{FF2B5EF4-FFF2-40B4-BE49-F238E27FC236}">
                    <a16:creationId xmlns:a16="http://schemas.microsoft.com/office/drawing/2014/main" id="{005E09FB-3317-4880-B764-2EC875930CE1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6" name="Gleichschenkliges Dreieck 147">
                <a:extLst>
                  <a:ext uri="{FF2B5EF4-FFF2-40B4-BE49-F238E27FC236}">
                    <a16:creationId xmlns:a16="http://schemas.microsoft.com/office/drawing/2014/main" id="{0B1992C4-A690-422C-BC5F-D14C36EF4C4E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7" name="Gleichschenkliges Dreieck 147">
                <a:extLst>
                  <a:ext uri="{FF2B5EF4-FFF2-40B4-BE49-F238E27FC236}">
                    <a16:creationId xmlns:a16="http://schemas.microsoft.com/office/drawing/2014/main" id="{501DA495-F9C6-40B3-B19A-AE3BCD28906D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41" name="Rechteck 240">
              <a:extLst>
                <a:ext uri="{FF2B5EF4-FFF2-40B4-BE49-F238E27FC236}">
                  <a16:creationId xmlns:a16="http://schemas.microsoft.com/office/drawing/2014/main" id="{6294D310-0F2A-4EB4-BD27-55B065BAF84F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29" name="Gruppieren 328">
            <a:extLst>
              <a:ext uri="{FF2B5EF4-FFF2-40B4-BE49-F238E27FC236}">
                <a16:creationId xmlns:a16="http://schemas.microsoft.com/office/drawing/2014/main" id="{80B11A2A-7F83-49EC-9AAA-3878D5792372}"/>
              </a:ext>
            </a:extLst>
          </p:cNvPr>
          <p:cNvGrpSpPr/>
          <p:nvPr/>
        </p:nvGrpSpPr>
        <p:grpSpPr>
          <a:xfrm>
            <a:off x="6427894" y="5639674"/>
            <a:ext cx="662784" cy="403790"/>
            <a:chOff x="8934722" y="2370511"/>
            <a:chExt cx="2724973" cy="1351311"/>
          </a:xfrm>
        </p:grpSpPr>
        <p:sp>
          <p:nvSpPr>
            <p:cNvPr id="330" name="Freihandform: Form 329">
              <a:extLst>
                <a:ext uri="{FF2B5EF4-FFF2-40B4-BE49-F238E27FC236}">
                  <a16:creationId xmlns:a16="http://schemas.microsoft.com/office/drawing/2014/main" id="{97ADF482-9B14-4BBB-B44B-87ACCD6B1B21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31" name="Gruppieren 330">
              <a:extLst>
                <a:ext uri="{FF2B5EF4-FFF2-40B4-BE49-F238E27FC236}">
                  <a16:creationId xmlns:a16="http://schemas.microsoft.com/office/drawing/2014/main" id="{87CD6AD8-7C74-4D22-83F2-4FA11AE9C1E8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33" name="Gleichschenkliges Dreieck 332">
                <a:extLst>
                  <a:ext uri="{FF2B5EF4-FFF2-40B4-BE49-F238E27FC236}">
                    <a16:creationId xmlns:a16="http://schemas.microsoft.com/office/drawing/2014/main" id="{2755D2DD-5CDD-4E30-A501-C5C07CC21C48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4" name="Gleichschenkliges Dreieck 333">
                <a:extLst>
                  <a:ext uri="{FF2B5EF4-FFF2-40B4-BE49-F238E27FC236}">
                    <a16:creationId xmlns:a16="http://schemas.microsoft.com/office/drawing/2014/main" id="{8E5CDD05-CE7E-415E-9F62-3A8C3BD9CC34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5" name="Gleichschenkliges Dreieck 147">
                <a:extLst>
                  <a:ext uri="{FF2B5EF4-FFF2-40B4-BE49-F238E27FC236}">
                    <a16:creationId xmlns:a16="http://schemas.microsoft.com/office/drawing/2014/main" id="{277BC1AA-6682-45DC-9028-305D22E0C528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6" name="Gleichschenkliges Dreieck 147">
                <a:extLst>
                  <a:ext uri="{FF2B5EF4-FFF2-40B4-BE49-F238E27FC236}">
                    <a16:creationId xmlns:a16="http://schemas.microsoft.com/office/drawing/2014/main" id="{7AA60040-9ADC-44A2-83D0-FBA48BE9C3DC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7" name="Gleichschenkliges Dreieck 147">
                <a:extLst>
                  <a:ext uri="{FF2B5EF4-FFF2-40B4-BE49-F238E27FC236}">
                    <a16:creationId xmlns:a16="http://schemas.microsoft.com/office/drawing/2014/main" id="{13F4B13C-AB67-4653-A861-4DF359674F2E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8" name="Gleichschenkliges Dreieck 147">
                <a:extLst>
                  <a:ext uri="{FF2B5EF4-FFF2-40B4-BE49-F238E27FC236}">
                    <a16:creationId xmlns:a16="http://schemas.microsoft.com/office/drawing/2014/main" id="{5287C32F-7696-4805-8717-4778761035C8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32" name="Rechteck 331">
              <a:extLst>
                <a:ext uri="{FF2B5EF4-FFF2-40B4-BE49-F238E27FC236}">
                  <a16:creationId xmlns:a16="http://schemas.microsoft.com/office/drawing/2014/main" id="{3AB5E18E-F0B3-4FB5-AA54-8152B452B9F5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39" name="Gruppieren 338">
            <a:extLst>
              <a:ext uri="{FF2B5EF4-FFF2-40B4-BE49-F238E27FC236}">
                <a16:creationId xmlns:a16="http://schemas.microsoft.com/office/drawing/2014/main" id="{E5A3B73D-E24D-42BA-9B7E-3C3E65641B88}"/>
              </a:ext>
            </a:extLst>
          </p:cNvPr>
          <p:cNvGrpSpPr/>
          <p:nvPr/>
        </p:nvGrpSpPr>
        <p:grpSpPr>
          <a:xfrm>
            <a:off x="7115938" y="5639674"/>
            <a:ext cx="662784" cy="403790"/>
            <a:chOff x="8934722" y="2370511"/>
            <a:chExt cx="2724973" cy="1351311"/>
          </a:xfrm>
        </p:grpSpPr>
        <p:sp>
          <p:nvSpPr>
            <p:cNvPr id="340" name="Freihandform: Form 339">
              <a:extLst>
                <a:ext uri="{FF2B5EF4-FFF2-40B4-BE49-F238E27FC236}">
                  <a16:creationId xmlns:a16="http://schemas.microsoft.com/office/drawing/2014/main" id="{2C8803A8-C21D-45E5-A692-871AE1074FEB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41" name="Gruppieren 340">
              <a:extLst>
                <a:ext uri="{FF2B5EF4-FFF2-40B4-BE49-F238E27FC236}">
                  <a16:creationId xmlns:a16="http://schemas.microsoft.com/office/drawing/2014/main" id="{CFDF2972-B91A-48A2-8EA2-301DAED17BF9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43" name="Gleichschenkliges Dreieck 342">
                <a:extLst>
                  <a:ext uri="{FF2B5EF4-FFF2-40B4-BE49-F238E27FC236}">
                    <a16:creationId xmlns:a16="http://schemas.microsoft.com/office/drawing/2014/main" id="{26A23131-C922-4479-A302-B7291DFF68C4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4" name="Gleichschenkliges Dreieck 343">
                <a:extLst>
                  <a:ext uri="{FF2B5EF4-FFF2-40B4-BE49-F238E27FC236}">
                    <a16:creationId xmlns:a16="http://schemas.microsoft.com/office/drawing/2014/main" id="{2D8D9A81-4E32-49E0-93B1-976EA5FEB3D7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5" name="Gleichschenkliges Dreieck 147">
                <a:extLst>
                  <a:ext uri="{FF2B5EF4-FFF2-40B4-BE49-F238E27FC236}">
                    <a16:creationId xmlns:a16="http://schemas.microsoft.com/office/drawing/2014/main" id="{335CC0A2-6FAC-4D46-A5BB-99F024D0DEC0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6" name="Gleichschenkliges Dreieck 147">
                <a:extLst>
                  <a:ext uri="{FF2B5EF4-FFF2-40B4-BE49-F238E27FC236}">
                    <a16:creationId xmlns:a16="http://schemas.microsoft.com/office/drawing/2014/main" id="{1B94BDD6-6269-4BDA-A0B9-7CF01C9A02E6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7" name="Gleichschenkliges Dreieck 147">
                <a:extLst>
                  <a:ext uri="{FF2B5EF4-FFF2-40B4-BE49-F238E27FC236}">
                    <a16:creationId xmlns:a16="http://schemas.microsoft.com/office/drawing/2014/main" id="{515FB361-B8BB-45DC-B2F2-3D5C09286736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8" name="Gleichschenkliges Dreieck 147">
                <a:extLst>
                  <a:ext uri="{FF2B5EF4-FFF2-40B4-BE49-F238E27FC236}">
                    <a16:creationId xmlns:a16="http://schemas.microsoft.com/office/drawing/2014/main" id="{80D7F79F-B69F-49BD-AF03-0C3D3885D4D4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42" name="Rechteck 341">
              <a:extLst>
                <a:ext uri="{FF2B5EF4-FFF2-40B4-BE49-F238E27FC236}">
                  <a16:creationId xmlns:a16="http://schemas.microsoft.com/office/drawing/2014/main" id="{2512A485-F972-4D91-B796-AD1EB1B36254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55" name="Textfeld 354">
            <a:extLst>
              <a:ext uri="{FF2B5EF4-FFF2-40B4-BE49-F238E27FC236}">
                <a16:creationId xmlns:a16="http://schemas.microsoft.com/office/drawing/2014/main" id="{75811948-7061-437F-A591-FA7D8D6C237F}"/>
              </a:ext>
            </a:extLst>
          </p:cNvPr>
          <p:cNvSpPr txBox="1"/>
          <p:nvPr/>
        </p:nvSpPr>
        <p:spPr>
          <a:xfrm>
            <a:off x="40277" y="921303"/>
            <a:ext cx="18130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 err="1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Awaiting</a:t>
            </a: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 </a:t>
            </a:r>
            <a:b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…</a:t>
            </a:r>
          </a:p>
        </p:txBody>
      </p:sp>
      <p:sp>
        <p:nvSpPr>
          <p:cNvPr id="356" name="Textfeld 355">
            <a:extLst>
              <a:ext uri="{FF2B5EF4-FFF2-40B4-BE49-F238E27FC236}">
                <a16:creationId xmlns:a16="http://schemas.microsoft.com/office/drawing/2014/main" id="{7896B5FD-6A42-44A3-9D91-66836A049CE6}"/>
              </a:ext>
            </a:extLst>
          </p:cNvPr>
          <p:cNvSpPr txBox="1"/>
          <p:nvPr/>
        </p:nvSpPr>
        <p:spPr>
          <a:xfrm>
            <a:off x="218789" y="98291"/>
            <a:ext cx="1599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</a:t>
            </a:r>
            <a:br>
              <a:rPr lang="de-DE" sz="2000" cap="all" dirty="0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Found</a:t>
            </a:r>
            <a:endParaRPr lang="de-DE" sz="2000" cap="all" dirty="0">
              <a:solidFill>
                <a:schemeClr val="accent6">
                  <a:lumMod val="60000"/>
                  <a:lumOff val="40000"/>
                </a:schemeClr>
              </a:solidFill>
              <a:latin typeface="Bahnschrift Light" panose="020B0502040204020203" pitchFamily="34" charset="0"/>
              <a:ea typeface="Verdana" panose="020B0604030504040204" pitchFamily="34" charset="0"/>
              <a:cs typeface="Aldhabi" panose="020B0604020202020204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33784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ruppieren 206">
            <a:extLst>
              <a:ext uri="{FF2B5EF4-FFF2-40B4-BE49-F238E27FC236}">
                <a16:creationId xmlns:a16="http://schemas.microsoft.com/office/drawing/2014/main" id="{2BE71A7E-05F5-4CCA-86F9-CFF83613B833}"/>
              </a:ext>
            </a:extLst>
          </p:cNvPr>
          <p:cNvGrpSpPr/>
          <p:nvPr/>
        </p:nvGrpSpPr>
        <p:grpSpPr>
          <a:xfrm flipH="1">
            <a:off x="6132671" y="6058492"/>
            <a:ext cx="287514" cy="235994"/>
            <a:chOff x="5215700" y="6277547"/>
            <a:chExt cx="407253" cy="334276"/>
          </a:xfrm>
        </p:grpSpPr>
        <p:grpSp>
          <p:nvGrpSpPr>
            <p:cNvPr id="208" name="Gruppieren 207">
              <a:extLst>
                <a:ext uri="{FF2B5EF4-FFF2-40B4-BE49-F238E27FC236}">
                  <a16:creationId xmlns:a16="http://schemas.microsoft.com/office/drawing/2014/main" id="{454C1D5E-7540-4937-93C1-FCA9CE4F9542}"/>
                </a:ext>
              </a:extLst>
            </p:cNvPr>
            <p:cNvGrpSpPr/>
            <p:nvPr/>
          </p:nvGrpSpPr>
          <p:grpSpPr>
            <a:xfrm rot="16200000">
              <a:off x="5163220" y="6330027"/>
              <a:ext cx="334276" cy="229316"/>
              <a:chOff x="19942" y="113210"/>
              <a:chExt cx="963968" cy="661290"/>
            </a:xfrm>
            <a:solidFill>
              <a:schemeClr val="tx1"/>
            </a:solidFill>
          </p:grpSpPr>
          <p:sp>
            <p:nvSpPr>
              <p:cNvPr id="210" name="Gleichschenkliges Dreieck 209">
                <a:extLst>
                  <a:ext uri="{FF2B5EF4-FFF2-40B4-BE49-F238E27FC236}">
                    <a16:creationId xmlns:a16="http://schemas.microsoft.com/office/drawing/2014/main" id="{64E06EE5-1E20-4494-B267-5E40792C0E6F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11" name="Gleichschenkliges Dreieck 210">
                <a:extLst>
                  <a:ext uri="{FF2B5EF4-FFF2-40B4-BE49-F238E27FC236}">
                    <a16:creationId xmlns:a16="http://schemas.microsoft.com/office/drawing/2014/main" id="{0C835000-6BD4-4044-9190-B9D19DB6F98E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2" name="Gleichschenkliges Dreieck 211">
                <a:extLst>
                  <a:ext uri="{FF2B5EF4-FFF2-40B4-BE49-F238E27FC236}">
                    <a16:creationId xmlns:a16="http://schemas.microsoft.com/office/drawing/2014/main" id="{E218598E-C44E-4384-801F-FCEE98549AB8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3" name="Gleichschenkliges Dreieck 26">
                <a:extLst>
                  <a:ext uri="{FF2B5EF4-FFF2-40B4-BE49-F238E27FC236}">
                    <a16:creationId xmlns:a16="http://schemas.microsoft.com/office/drawing/2014/main" id="{CEB4C030-4A80-4362-B29D-AC9181C6E3A6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14" name="Gleichschenkliges Dreieck 26">
                <a:extLst>
                  <a:ext uri="{FF2B5EF4-FFF2-40B4-BE49-F238E27FC236}">
                    <a16:creationId xmlns:a16="http://schemas.microsoft.com/office/drawing/2014/main" id="{968992F0-4778-461B-A83D-34308A944E8C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209" name="Kreis: nicht ausgefüllt 208">
              <a:extLst>
                <a:ext uri="{FF2B5EF4-FFF2-40B4-BE49-F238E27FC236}">
                  <a16:creationId xmlns:a16="http://schemas.microsoft.com/office/drawing/2014/main" id="{0B72523E-1A72-4BBE-B423-3924AD17EB65}"/>
                </a:ext>
              </a:extLst>
            </p:cNvPr>
            <p:cNvSpPr/>
            <p:nvPr/>
          </p:nvSpPr>
          <p:spPr>
            <a:xfrm rot="16200000">
              <a:off x="5390852" y="6328635"/>
              <a:ext cx="232101" cy="232101"/>
            </a:xfrm>
            <a:prstGeom prst="donu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CE53087B-034E-41E1-A83F-06C9A4EC9874}"/>
              </a:ext>
            </a:extLst>
          </p:cNvPr>
          <p:cNvGrpSpPr/>
          <p:nvPr/>
        </p:nvGrpSpPr>
        <p:grpSpPr>
          <a:xfrm>
            <a:off x="4667114" y="6059937"/>
            <a:ext cx="287514" cy="235994"/>
            <a:chOff x="5215700" y="6277547"/>
            <a:chExt cx="407253" cy="334276"/>
          </a:xfrm>
        </p:grpSpPr>
        <p:grpSp>
          <p:nvGrpSpPr>
            <p:cNvPr id="184" name="Gruppieren 183">
              <a:extLst>
                <a:ext uri="{FF2B5EF4-FFF2-40B4-BE49-F238E27FC236}">
                  <a16:creationId xmlns:a16="http://schemas.microsoft.com/office/drawing/2014/main" id="{BD9DFAFB-CEB7-451B-9138-795E544A395F}"/>
                </a:ext>
              </a:extLst>
            </p:cNvPr>
            <p:cNvGrpSpPr/>
            <p:nvPr/>
          </p:nvGrpSpPr>
          <p:grpSpPr>
            <a:xfrm rot="16200000">
              <a:off x="5163220" y="6330027"/>
              <a:ext cx="334276" cy="229316"/>
              <a:chOff x="19942" y="113210"/>
              <a:chExt cx="963968" cy="661290"/>
            </a:xfrm>
            <a:solidFill>
              <a:schemeClr val="tx1"/>
            </a:solidFill>
          </p:grpSpPr>
          <p:sp>
            <p:nvSpPr>
              <p:cNvPr id="193" name="Gleichschenkliges Dreieck 192">
                <a:extLst>
                  <a:ext uri="{FF2B5EF4-FFF2-40B4-BE49-F238E27FC236}">
                    <a16:creationId xmlns:a16="http://schemas.microsoft.com/office/drawing/2014/main" id="{B0013A50-4C32-4C67-BD11-FAE13B0E0815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94" name="Gleichschenkliges Dreieck 193">
                <a:extLst>
                  <a:ext uri="{FF2B5EF4-FFF2-40B4-BE49-F238E27FC236}">
                    <a16:creationId xmlns:a16="http://schemas.microsoft.com/office/drawing/2014/main" id="{0B2088BC-3804-4312-B5AA-AF0F0097DC93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5" name="Gleichschenkliges Dreieck 194">
                <a:extLst>
                  <a:ext uri="{FF2B5EF4-FFF2-40B4-BE49-F238E27FC236}">
                    <a16:creationId xmlns:a16="http://schemas.microsoft.com/office/drawing/2014/main" id="{14632541-9C06-40B7-B449-C3FFBEF0D276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6" name="Gleichschenkliges Dreieck 26">
                <a:extLst>
                  <a:ext uri="{FF2B5EF4-FFF2-40B4-BE49-F238E27FC236}">
                    <a16:creationId xmlns:a16="http://schemas.microsoft.com/office/drawing/2014/main" id="{C68D7DB3-C639-4716-8E4E-5851F50DBC63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97" name="Gleichschenkliges Dreieck 26">
                <a:extLst>
                  <a:ext uri="{FF2B5EF4-FFF2-40B4-BE49-F238E27FC236}">
                    <a16:creationId xmlns:a16="http://schemas.microsoft.com/office/drawing/2014/main" id="{A5C4B9BB-18A3-4BE1-9D6F-09529546C5CF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86" name="Kreis: nicht ausgefüllt 185">
              <a:extLst>
                <a:ext uri="{FF2B5EF4-FFF2-40B4-BE49-F238E27FC236}">
                  <a16:creationId xmlns:a16="http://schemas.microsoft.com/office/drawing/2014/main" id="{06958A1F-21C5-4655-84A9-86173CFF46CD}"/>
                </a:ext>
              </a:extLst>
            </p:cNvPr>
            <p:cNvSpPr/>
            <p:nvPr/>
          </p:nvSpPr>
          <p:spPr>
            <a:xfrm rot="16200000">
              <a:off x="5390852" y="6328635"/>
              <a:ext cx="232101" cy="232101"/>
            </a:xfrm>
            <a:prstGeom prst="donu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8491216-1F05-4E79-8B03-0DB0452A198D}"/>
              </a:ext>
            </a:extLst>
          </p:cNvPr>
          <p:cNvGrpSpPr/>
          <p:nvPr/>
        </p:nvGrpSpPr>
        <p:grpSpPr>
          <a:xfrm>
            <a:off x="3439877" y="16471"/>
            <a:ext cx="5138066" cy="1366735"/>
            <a:chOff x="3439877" y="16471"/>
            <a:chExt cx="5138066" cy="1366735"/>
          </a:xfrm>
          <a:effectLst/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28E3A7F2-49B0-4C7A-A8ED-C4A02548A29C}"/>
                </a:ext>
              </a:extLst>
            </p:cNvPr>
            <p:cNvSpPr txBox="1"/>
            <p:nvPr/>
          </p:nvSpPr>
          <p:spPr>
            <a:xfrm>
              <a:off x="3439877" y="16471"/>
              <a:ext cx="513806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60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Online    Lobby</a:t>
              </a:r>
              <a:endParaRPr lang="de-DE" sz="48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endParaRPr>
            </a:p>
          </p:txBody>
        </p:sp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C8865207-7E89-4BCD-B528-F87FD4868182}"/>
                </a:ext>
              </a:extLst>
            </p:cNvPr>
            <p:cNvGrpSpPr/>
            <p:nvPr/>
          </p:nvGrpSpPr>
          <p:grpSpPr>
            <a:xfrm>
              <a:off x="5634439" y="134826"/>
              <a:ext cx="905692" cy="1248380"/>
              <a:chOff x="6440027" y="2635236"/>
              <a:chExt cx="1002257" cy="1381484"/>
            </a:xfrm>
          </p:grpSpPr>
          <p:sp>
            <p:nvSpPr>
              <p:cNvPr id="6" name="Fünfeck 1">
                <a:extLst>
                  <a:ext uri="{FF2B5EF4-FFF2-40B4-BE49-F238E27FC236}">
                    <a16:creationId xmlns:a16="http://schemas.microsoft.com/office/drawing/2014/main" id="{6D26637B-CC96-4D1E-A6FA-4B7252A20E5A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" name="Fünfeck 1">
                <a:extLst>
                  <a:ext uri="{FF2B5EF4-FFF2-40B4-BE49-F238E27FC236}">
                    <a16:creationId xmlns:a16="http://schemas.microsoft.com/office/drawing/2014/main" id="{A7DD5244-0415-4F7A-92C6-4612F6EE7B25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Fünfeck 1">
                <a:extLst>
                  <a:ext uri="{FF2B5EF4-FFF2-40B4-BE49-F238E27FC236}">
                    <a16:creationId xmlns:a16="http://schemas.microsoft.com/office/drawing/2014/main" id="{53106DE1-7ED0-4AE9-A105-234C471A8F4D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DF962815-7478-4512-938B-1249144549F5}"/>
                  </a:ext>
                </a:extLst>
              </p:cNvPr>
              <p:cNvSpPr txBox="1"/>
              <p:nvPr/>
            </p:nvSpPr>
            <p:spPr>
              <a:xfrm>
                <a:off x="6440027" y="2892384"/>
                <a:ext cx="876300" cy="5790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28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0" name="Freihandform: Form 9">
                <a:extLst>
                  <a:ext uri="{FF2B5EF4-FFF2-40B4-BE49-F238E27FC236}">
                    <a16:creationId xmlns:a16="http://schemas.microsoft.com/office/drawing/2014/main" id="{34919D5B-27AE-46FE-8558-B2949A35B4FE}"/>
                  </a:ext>
                </a:extLst>
              </p:cNvPr>
              <p:cNvSpPr/>
              <p:nvPr/>
            </p:nvSpPr>
            <p:spPr>
              <a:xfrm>
                <a:off x="6487402" y="3463135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" name="Freihandform: Form 10">
                <a:extLst>
                  <a:ext uri="{FF2B5EF4-FFF2-40B4-BE49-F238E27FC236}">
                    <a16:creationId xmlns:a16="http://schemas.microsoft.com/office/drawing/2014/main" id="{52534A58-6313-4AE0-A615-BF4E1A34A93E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2" name="Gerader Verbinder 11">
                <a:extLst>
                  <a:ext uri="{FF2B5EF4-FFF2-40B4-BE49-F238E27FC236}">
                    <a16:creationId xmlns:a16="http://schemas.microsoft.com/office/drawing/2014/main" id="{BD98FD3A-0CEC-4E1C-A731-FE2F7895603C}"/>
                  </a:ext>
                </a:extLst>
              </p:cNvPr>
              <p:cNvCxnSpPr>
                <a:cxnSpLocks/>
                <a:stCxn id="6" idx="4"/>
                <a:endCxn id="8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23C89316-E65B-4DAD-8962-5B118A7FC31C}"/>
                  </a:ext>
                </a:extLst>
              </p:cNvPr>
              <p:cNvCxnSpPr>
                <a:cxnSpLocks/>
                <a:stCxn id="6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25C48AAB-F253-48B8-9D83-1203EDA61AA7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2FAB173A-F5F6-4EC5-8CF9-C4F4A9C85F49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2BC917F9-65AB-4EEA-B977-2BA2A040EF3D}"/>
              </a:ext>
            </a:extLst>
          </p:cNvPr>
          <p:cNvGrpSpPr/>
          <p:nvPr/>
        </p:nvGrpSpPr>
        <p:grpSpPr>
          <a:xfrm>
            <a:off x="10259194" y="5997183"/>
            <a:ext cx="1517864" cy="449611"/>
            <a:chOff x="10259194" y="5997183"/>
            <a:chExt cx="1517864" cy="449611"/>
          </a:xfrm>
        </p:grpSpPr>
        <p:grpSp>
          <p:nvGrpSpPr>
            <p:cNvPr id="17" name="Gruppieren 16">
              <a:extLst>
                <a:ext uri="{FF2B5EF4-FFF2-40B4-BE49-F238E27FC236}">
                  <a16:creationId xmlns:a16="http://schemas.microsoft.com/office/drawing/2014/main" id="{58902D51-A2C7-4F71-9158-8318470EC0CE}"/>
                </a:ext>
              </a:extLst>
            </p:cNvPr>
            <p:cNvGrpSpPr/>
            <p:nvPr/>
          </p:nvGrpSpPr>
          <p:grpSpPr>
            <a:xfrm rot="2890147" flipH="1">
              <a:off x="11342023" y="5921122"/>
              <a:ext cx="358974" cy="511096"/>
              <a:chOff x="583582" y="2465209"/>
              <a:chExt cx="1362815" cy="1940338"/>
            </a:xfrm>
          </p:grpSpPr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70F8A692-75BD-4B38-8E2A-5CD5327EB0CA}"/>
                  </a:ext>
                </a:extLst>
              </p:cNvPr>
              <p:cNvSpPr/>
              <p:nvPr/>
            </p:nvSpPr>
            <p:spPr>
              <a:xfrm>
                <a:off x="796954" y="2477420"/>
                <a:ext cx="226503" cy="1862762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9" name="Picture 2" descr="Bildergebnis fÃ¼r holzmaserung">
                <a:extLst>
                  <a:ext uri="{FF2B5EF4-FFF2-40B4-BE49-F238E27FC236}">
                    <a16:creationId xmlns:a16="http://schemas.microsoft.com/office/drawing/2014/main" id="{D5E1740E-4084-4E32-93CB-84A7B2DC1AB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-20081" y="3294589"/>
                <a:ext cx="1872918" cy="214158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0" name="Rechteck 19">
                <a:extLst>
                  <a:ext uri="{FF2B5EF4-FFF2-40B4-BE49-F238E27FC236}">
                    <a16:creationId xmlns:a16="http://schemas.microsoft.com/office/drawing/2014/main" id="{013660EE-C571-47CA-B308-06AF0546D7EB}"/>
                  </a:ext>
                </a:extLst>
              </p:cNvPr>
              <p:cNvSpPr/>
              <p:nvPr/>
            </p:nvSpPr>
            <p:spPr>
              <a:xfrm rot="6411897">
                <a:off x="1151738" y="3567296"/>
                <a:ext cx="226503" cy="136281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21" name="Picture 2" descr="Bildergebnis fÃ¼r holzmaserung">
                <a:extLst>
                  <a:ext uri="{FF2B5EF4-FFF2-40B4-BE49-F238E27FC236}">
                    <a16:creationId xmlns:a16="http://schemas.microsoft.com/office/drawing/2014/main" id="{9ACE942D-4ACF-4C11-A7FD-1BB4CB087E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025843">
                <a:off x="603231" y="4130453"/>
                <a:ext cx="1319683" cy="234517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2" name="Rechteck 69">
                <a:extLst>
                  <a:ext uri="{FF2B5EF4-FFF2-40B4-BE49-F238E27FC236}">
                    <a16:creationId xmlns:a16="http://schemas.microsoft.com/office/drawing/2014/main" id="{5D816E9E-7654-41DE-B207-9F0239C62712}"/>
                  </a:ext>
                </a:extLst>
              </p:cNvPr>
              <p:cNvSpPr/>
              <p:nvPr/>
            </p:nvSpPr>
            <p:spPr>
              <a:xfrm rot="19164079">
                <a:off x="882180" y="3822111"/>
                <a:ext cx="106139" cy="58343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139" h="583436">
                    <a:moveTo>
                      <a:pt x="25309" y="90657"/>
                    </a:moveTo>
                    <a:lnTo>
                      <a:pt x="106139" y="0"/>
                    </a:lnTo>
                    <a:lnTo>
                      <a:pt x="50105" y="583436"/>
                    </a:lnTo>
                    <a:lnTo>
                      <a:pt x="0" y="502852"/>
                    </a:lnTo>
                    <a:lnTo>
                      <a:pt x="25309" y="90657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" name="Rechteck 69">
                <a:extLst>
                  <a:ext uri="{FF2B5EF4-FFF2-40B4-BE49-F238E27FC236}">
                    <a16:creationId xmlns:a16="http://schemas.microsoft.com/office/drawing/2014/main" id="{B3500261-C5A1-40F4-A5AE-EC939FC04B73}"/>
                  </a:ext>
                </a:extLst>
              </p:cNvPr>
              <p:cNvSpPr/>
              <p:nvPr/>
            </p:nvSpPr>
            <p:spPr>
              <a:xfrm rot="2435921" flipH="1">
                <a:off x="878706" y="3915098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5CAB5D6C-1E69-499D-9743-099F8B2EA8E1}"/>
                </a:ext>
              </a:extLst>
            </p:cNvPr>
            <p:cNvSpPr txBox="1"/>
            <p:nvPr/>
          </p:nvSpPr>
          <p:spPr>
            <a:xfrm>
              <a:off x="10259194" y="6108240"/>
              <a:ext cx="89990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Ready</a:t>
              </a: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AF03257E-4BAA-43C3-90F6-C01DF2BCBFC5}"/>
              </a:ext>
            </a:extLst>
          </p:cNvPr>
          <p:cNvGrpSpPr/>
          <p:nvPr/>
        </p:nvGrpSpPr>
        <p:grpSpPr>
          <a:xfrm>
            <a:off x="12471400" y="5229511"/>
            <a:ext cx="1705480" cy="598496"/>
            <a:chOff x="10058400" y="5403417"/>
            <a:chExt cx="1705480" cy="598496"/>
          </a:xfrm>
        </p:grpSpPr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984C336A-4BE4-4DA4-ACE9-E581AE2D2C90}"/>
                </a:ext>
              </a:extLst>
            </p:cNvPr>
            <p:cNvGrpSpPr/>
            <p:nvPr/>
          </p:nvGrpSpPr>
          <p:grpSpPr>
            <a:xfrm rot="2884130">
              <a:off x="11162446" y="5400479"/>
              <a:ext cx="598496" cy="604372"/>
              <a:chOff x="8518676" y="4016720"/>
              <a:chExt cx="1795844" cy="1813476"/>
            </a:xfrm>
          </p:grpSpPr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20A9C300-E811-49C8-8F84-1D428C9E3097}"/>
                  </a:ext>
                </a:extLst>
              </p:cNvPr>
              <p:cNvSpPr/>
              <p:nvPr/>
            </p:nvSpPr>
            <p:spPr>
              <a:xfrm>
                <a:off x="9293843" y="4016720"/>
                <a:ext cx="226503" cy="181347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4" name="Picture 2" descr="Bildergebnis fÃ¼r holzmaserung">
                <a:extLst>
                  <a:ext uri="{FF2B5EF4-FFF2-40B4-BE49-F238E27FC236}">
                    <a16:creationId xmlns:a16="http://schemas.microsoft.com/office/drawing/2014/main" id="{B86959B9-1A23-43A9-A260-6A711F7469A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8513662" y="4809246"/>
                <a:ext cx="1799210" cy="214158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5" name="Rechteck 34">
                <a:extLst>
                  <a:ext uri="{FF2B5EF4-FFF2-40B4-BE49-F238E27FC236}">
                    <a16:creationId xmlns:a16="http://schemas.microsoft.com/office/drawing/2014/main" id="{067C6830-0BA5-484E-B08C-FB9EF9DF8573}"/>
                  </a:ext>
                </a:extLst>
              </p:cNvPr>
              <p:cNvSpPr/>
              <p:nvPr/>
            </p:nvSpPr>
            <p:spPr>
              <a:xfrm rot="5400000">
                <a:off x="9303346" y="4046292"/>
                <a:ext cx="226503" cy="179584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6" name="Picture 2" descr="Bildergebnis fÃ¼r holzmaserung">
                <a:extLst>
                  <a:ext uri="{FF2B5EF4-FFF2-40B4-BE49-F238E27FC236}">
                    <a16:creationId xmlns:a16="http://schemas.microsoft.com/office/drawing/2014/main" id="{F7F91FCE-B0FD-4D3D-BE64-8016BF332A0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3946">
                <a:off x="8519145" y="4825961"/>
                <a:ext cx="1791074" cy="234517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7" name="Rechteck 69">
                <a:extLst>
                  <a:ext uri="{FF2B5EF4-FFF2-40B4-BE49-F238E27FC236}">
                    <a16:creationId xmlns:a16="http://schemas.microsoft.com/office/drawing/2014/main" id="{99CD7340-948A-4322-85F2-CE7345A0AE34}"/>
                  </a:ext>
                </a:extLst>
              </p:cNvPr>
              <p:cNvSpPr/>
              <p:nvPr/>
            </p:nvSpPr>
            <p:spPr>
              <a:xfrm rot="2435921" flipH="1">
                <a:off x="9370422" y="4716330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Rechteck 69">
                <a:extLst>
                  <a:ext uri="{FF2B5EF4-FFF2-40B4-BE49-F238E27FC236}">
                    <a16:creationId xmlns:a16="http://schemas.microsoft.com/office/drawing/2014/main" id="{29D054CA-BCB7-4EE0-900A-D3951C9A1D69}"/>
                  </a:ext>
                </a:extLst>
              </p:cNvPr>
              <p:cNvSpPr/>
              <p:nvPr/>
            </p:nvSpPr>
            <p:spPr>
              <a:xfrm rot="19164079">
                <a:off x="9357841" y="4704029"/>
                <a:ext cx="115953" cy="50698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113633 w 115953"/>
                  <a:gd name="connsiteY2" fmla="*/ 381719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81090 w 115953"/>
                  <a:gd name="connsiteY2" fmla="*/ 397734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953" h="506985">
                    <a:moveTo>
                      <a:pt x="42610" y="78259"/>
                    </a:moveTo>
                    <a:lnTo>
                      <a:pt x="115953" y="0"/>
                    </a:lnTo>
                    <a:cubicBezTo>
                      <a:pt x="115180" y="127240"/>
                      <a:pt x="81863" y="270494"/>
                      <a:pt x="81090" y="397734"/>
                    </a:cubicBezTo>
                    <a:lnTo>
                      <a:pt x="0" y="506985"/>
                    </a:lnTo>
                    <a:lnTo>
                      <a:pt x="4261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C5C79913-15F7-483E-B083-9105ADE48447}"/>
                </a:ext>
              </a:extLst>
            </p:cNvPr>
            <p:cNvSpPr txBox="1"/>
            <p:nvPr/>
          </p:nvSpPr>
          <p:spPr>
            <a:xfrm>
              <a:off x="10058400" y="5570138"/>
              <a:ext cx="11416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 err="1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UnReady</a:t>
              </a:r>
              <a:endParaRPr lang="de-DE" sz="16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endParaRPr>
            </a:p>
          </p:txBody>
        </p:sp>
      </p:grp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A624D966-3DB6-4155-B4C7-8FB1828C2757}"/>
              </a:ext>
            </a:extLst>
          </p:cNvPr>
          <p:cNvGrpSpPr/>
          <p:nvPr/>
        </p:nvGrpSpPr>
        <p:grpSpPr>
          <a:xfrm>
            <a:off x="218274" y="1418091"/>
            <a:ext cx="8422961" cy="3276452"/>
            <a:chOff x="218274" y="1418091"/>
            <a:chExt cx="8422961" cy="3276452"/>
          </a:xfrm>
        </p:grpSpPr>
        <p:grpSp>
          <p:nvGrpSpPr>
            <p:cNvPr id="130" name="Gruppieren 129">
              <a:extLst>
                <a:ext uri="{FF2B5EF4-FFF2-40B4-BE49-F238E27FC236}">
                  <a16:creationId xmlns:a16="http://schemas.microsoft.com/office/drawing/2014/main" id="{6C5E19AD-5CB7-44A0-9D4B-B6AFC7E38692}"/>
                </a:ext>
              </a:extLst>
            </p:cNvPr>
            <p:cNvGrpSpPr/>
            <p:nvPr/>
          </p:nvGrpSpPr>
          <p:grpSpPr>
            <a:xfrm rot="5400000">
              <a:off x="-1096448" y="2985450"/>
              <a:ext cx="3191682" cy="226503"/>
              <a:chOff x="391385" y="2888488"/>
              <a:chExt cx="6519206" cy="226503"/>
            </a:xfrm>
          </p:grpSpPr>
          <p:sp>
            <p:nvSpPr>
              <p:cNvPr id="97" name="Rechteck 96">
                <a:extLst>
                  <a:ext uri="{FF2B5EF4-FFF2-40B4-BE49-F238E27FC236}">
                    <a16:creationId xmlns:a16="http://schemas.microsoft.com/office/drawing/2014/main" id="{108E4105-20A0-41AF-BD27-47C5D3567C27}"/>
                  </a:ext>
                </a:extLst>
              </p:cNvPr>
              <p:cNvSpPr/>
              <p:nvPr/>
            </p:nvSpPr>
            <p:spPr>
              <a:xfrm rot="16200000">
                <a:off x="3537737" y="-257863"/>
                <a:ext cx="226503" cy="651920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98" name="Picture 2" descr="Bildergebnis fÃ¼r holzmaserung">
                <a:extLst>
                  <a:ext uri="{FF2B5EF4-FFF2-40B4-BE49-F238E27FC236}">
                    <a16:creationId xmlns:a16="http://schemas.microsoft.com/office/drawing/2014/main" id="{1AA61980-CFBC-4AC9-943F-67E0A691E9D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>
                <a:off x="391385" y="2888490"/>
                <a:ext cx="6517152" cy="2141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1" name="Gruppieren 130">
              <a:extLst>
                <a:ext uri="{FF2B5EF4-FFF2-40B4-BE49-F238E27FC236}">
                  <a16:creationId xmlns:a16="http://schemas.microsoft.com/office/drawing/2014/main" id="{92EC0011-51EA-4F2C-B850-3EF0809AD5C2}"/>
                </a:ext>
              </a:extLst>
            </p:cNvPr>
            <p:cNvGrpSpPr/>
            <p:nvPr/>
          </p:nvGrpSpPr>
          <p:grpSpPr>
            <a:xfrm rot="5400000">
              <a:off x="6815433" y="2900679"/>
              <a:ext cx="3191680" cy="226503"/>
              <a:chOff x="397927" y="1521656"/>
              <a:chExt cx="6544838" cy="226503"/>
            </a:xfrm>
          </p:grpSpPr>
          <p:sp>
            <p:nvSpPr>
              <p:cNvPr id="103" name="Rechteck 102">
                <a:extLst>
                  <a:ext uri="{FF2B5EF4-FFF2-40B4-BE49-F238E27FC236}">
                    <a16:creationId xmlns:a16="http://schemas.microsoft.com/office/drawing/2014/main" id="{134CCFA6-AC77-4D54-B2EB-1A897D5B537C}"/>
                  </a:ext>
                </a:extLst>
              </p:cNvPr>
              <p:cNvSpPr/>
              <p:nvPr/>
            </p:nvSpPr>
            <p:spPr>
              <a:xfrm rot="16200000" flipH="1" flipV="1">
                <a:off x="3556068" y="-1636485"/>
                <a:ext cx="226503" cy="654278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04" name="Picture 2" descr="Bildergebnis fÃ¼r holzmaserung">
                <a:extLst>
                  <a:ext uri="{FF2B5EF4-FFF2-40B4-BE49-F238E27FC236}">
                    <a16:creationId xmlns:a16="http://schemas.microsoft.com/office/drawing/2014/main" id="{CEAA82AF-A8B7-4614-B128-B5BEC7745EE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2" t="18160" r="76524" b="67061"/>
              <a:stretch/>
            </p:blipFill>
            <p:spPr bwMode="auto">
              <a:xfrm flipH="1" flipV="1">
                <a:off x="399980" y="1534000"/>
                <a:ext cx="6542785" cy="2141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6" name="Gruppieren 135">
              <a:extLst>
                <a:ext uri="{FF2B5EF4-FFF2-40B4-BE49-F238E27FC236}">
                  <a16:creationId xmlns:a16="http://schemas.microsoft.com/office/drawing/2014/main" id="{38D91F0A-D8B9-43B3-A877-3388A608369F}"/>
                </a:ext>
              </a:extLst>
            </p:cNvPr>
            <p:cNvGrpSpPr/>
            <p:nvPr/>
          </p:nvGrpSpPr>
          <p:grpSpPr>
            <a:xfrm rot="5400000">
              <a:off x="4312496" y="192474"/>
              <a:ext cx="234517" cy="8422960"/>
              <a:chOff x="2079246" y="4308029"/>
              <a:chExt cx="234517" cy="1892774"/>
            </a:xfrm>
          </p:grpSpPr>
          <p:sp>
            <p:nvSpPr>
              <p:cNvPr id="99" name="Rechteck 98">
                <a:extLst>
                  <a:ext uri="{FF2B5EF4-FFF2-40B4-BE49-F238E27FC236}">
                    <a16:creationId xmlns:a16="http://schemas.microsoft.com/office/drawing/2014/main" id="{BC52320F-EB4B-4348-8143-2A366951A314}"/>
                  </a:ext>
                </a:extLst>
              </p:cNvPr>
              <p:cNvSpPr/>
              <p:nvPr/>
            </p:nvSpPr>
            <p:spPr>
              <a:xfrm>
                <a:off x="2083234" y="4308029"/>
                <a:ext cx="226503" cy="189277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00" name="Picture 2" descr="Bildergebnis fÃ¼r holzmaserung">
                <a:extLst>
                  <a:ext uri="{FF2B5EF4-FFF2-40B4-BE49-F238E27FC236}">
                    <a16:creationId xmlns:a16="http://schemas.microsoft.com/office/drawing/2014/main" id="{5840D70B-BD88-4ECB-8569-798DD255C40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6213946">
                <a:off x="1250367" y="5137376"/>
                <a:ext cx="1892276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3" name="Gruppieren 132">
              <a:extLst>
                <a:ext uri="{FF2B5EF4-FFF2-40B4-BE49-F238E27FC236}">
                  <a16:creationId xmlns:a16="http://schemas.microsoft.com/office/drawing/2014/main" id="{D7B74342-E866-4738-B721-6B89FB6E03BB}"/>
                </a:ext>
              </a:extLst>
            </p:cNvPr>
            <p:cNvGrpSpPr/>
            <p:nvPr/>
          </p:nvGrpSpPr>
          <p:grpSpPr>
            <a:xfrm rot="5400000">
              <a:off x="236533" y="4326110"/>
              <a:ext cx="536017" cy="88036"/>
              <a:chOff x="1892224" y="5904516"/>
              <a:chExt cx="536017" cy="88036"/>
            </a:xfrm>
          </p:grpSpPr>
          <p:sp>
            <p:nvSpPr>
              <p:cNvPr id="101" name="Rechteck 69">
                <a:extLst>
                  <a:ext uri="{FF2B5EF4-FFF2-40B4-BE49-F238E27FC236}">
                    <a16:creationId xmlns:a16="http://schemas.microsoft.com/office/drawing/2014/main" id="{9DCFA235-8FC2-42D9-8624-BBA0EF776165}"/>
                  </a:ext>
                </a:extLst>
              </p:cNvPr>
              <p:cNvSpPr/>
              <p:nvPr/>
            </p:nvSpPr>
            <p:spPr>
              <a:xfrm rot="13764079">
                <a:off x="2118855" y="5677885"/>
                <a:ext cx="63276" cy="516537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276" h="516537">
                    <a:moveTo>
                      <a:pt x="0" y="72318"/>
                    </a:moveTo>
                    <a:lnTo>
                      <a:pt x="61977" y="0"/>
                    </a:lnTo>
                    <a:lnTo>
                      <a:pt x="63276" y="516537"/>
                    </a:lnTo>
                    <a:lnTo>
                      <a:pt x="10850" y="471597"/>
                    </a:lnTo>
                    <a:lnTo>
                      <a:pt x="0" y="72318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2" name="Rechteck 69">
                <a:extLst>
                  <a:ext uri="{FF2B5EF4-FFF2-40B4-BE49-F238E27FC236}">
                    <a16:creationId xmlns:a16="http://schemas.microsoft.com/office/drawing/2014/main" id="{BB0E0119-BB7B-40FB-9470-D01CC4B43F96}"/>
                  </a:ext>
                </a:extLst>
              </p:cNvPr>
              <p:cNvSpPr/>
              <p:nvPr/>
            </p:nvSpPr>
            <p:spPr>
              <a:xfrm rot="18635921" flipH="1">
                <a:off x="2152286" y="5716596"/>
                <a:ext cx="79796" cy="47211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96" h="472115">
                    <a:moveTo>
                      <a:pt x="29181" y="66376"/>
                    </a:moveTo>
                    <a:cubicBezTo>
                      <a:pt x="53629" y="40290"/>
                      <a:pt x="55348" y="26086"/>
                      <a:pt x="79796" y="0"/>
                    </a:cubicBezTo>
                    <a:cubicBezTo>
                      <a:pt x="79023" y="127240"/>
                      <a:pt x="55004" y="281600"/>
                      <a:pt x="54231" y="408840"/>
                    </a:cubicBezTo>
                    <a:lnTo>
                      <a:pt x="0" y="472115"/>
                    </a:lnTo>
                    <a:lnTo>
                      <a:pt x="29181" y="66376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2" name="Gruppieren 131">
              <a:extLst>
                <a:ext uri="{FF2B5EF4-FFF2-40B4-BE49-F238E27FC236}">
                  <a16:creationId xmlns:a16="http://schemas.microsoft.com/office/drawing/2014/main" id="{A0B2575D-7677-4AC3-8060-91E9C78CA866}"/>
                </a:ext>
              </a:extLst>
            </p:cNvPr>
            <p:cNvGrpSpPr/>
            <p:nvPr/>
          </p:nvGrpSpPr>
          <p:grpSpPr>
            <a:xfrm rot="5400000">
              <a:off x="8180058" y="4344061"/>
              <a:ext cx="472115" cy="91275"/>
              <a:chOff x="1954533" y="4534898"/>
              <a:chExt cx="472115" cy="91275"/>
            </a:xfrm>
          </p:grpSpPr>
          <p:sp>
            <p:nvSpPr>
              <p:cNvPr id="113" name="Rechteck 69">
                <a:extLst>
                  <a:ext uri="{FF2B5EF4-FFF2-40B4-BE49-F238E27FC236}">
                    <a16:creationId xmlns:a16="http://schemas.microsoft.com/office/drawing/2014/main" id="{6ACCD346-BE99-45A4-892E-1E259B258CE9}"/>
                  </a:ext>
                </a:extLst>
              </p:cNvPr>
              <p:cNvSpPr/>
              <p:nvPr/>
            </p:nvSpPr>
            <p:spPr>
              <a:xfrm rot="13764079">
                <a:off x="2142628" y="4349592"/>
                <a:ext cx="74122" cy="444733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90394"/>
                  <a:gd name="connsiteY0" fmla="*/ 114935 h 516537"/>
                  <a:gd name="connsiteX1" fmla="*/ 89095 w 90394"/>
                  <a:gd name="connsiteY1" fmla="*/ 0 h 516537"/>
                  <a:gd name="connsiteX2" fmla="*/ 90394 w 90394"/>
                  <a:gd name="connsiteY2" fmla="*/ 516537 h 516537"/>
                  <a:gd name="connsiteX3" fmla="*/ 37968 w 90394"/>
                  <a:gd name="connsiteY3" fmla="*/ 471597 h 516537"/>
                  <a:gd name="connsiteX4" fmla="*/ 0 w 90394"/>
                  <a:gd name="connsiteY4" fmla="*/ 114935 h 516537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37968 w 90394"/>
                  <a:gd name="connsiteY3" fmla="*/ 413739 h 458679"/>
                  <a:gd name="connsiteX4" fmla="*/ 0 w 90394"/>
                  <a:gd name="connsiteY4" fmla="*/ 57077 h 458679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26602 w 90394"/>
                  <a:gd name="connsiteY3" fmla="*/ 397726 h 458679"/>
                  <a:gd name="connsiteX4" fmla="*/ 0 w 90394"/>
                  <a:gd name="connsiteY4" fmla="*/ 57077 h 458679"/>
                  <a:gd name="connsiteX0" fmla="*/ 0 w 74122"/>
                  <a:gd name="connsiteY0" fmla="*/ 57077 h 444733"/>
                  <a:gd name="connsiteX1" fmla="*/ 39508 w 74122"/>
                  <a:gd name="connsiteY1" fmla="*/ 0 h 444733"/>
                  <a:gd name="connsiteX2" fmla="*/ 74122 w 74122"/>
                  <a:gd name="connsiteY2" fmla="*/ 444733 h 444733"/>
                  <a:gd name="connsiteX3" fmla="*/ 26602 w 74122"/>
                  <a:gd name="connsiteY3" fmla="*/ 397726 h 444733"/>
                  <a:gd name="connsiteX4" fmla="*/ 0 w 74122"/>
                  <a:gd name="connsiteY4" fmla="*/ 57077 h 444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122" h="444733">
                    <a:moveTo>
                      <a:pt x="0" y="57077"/>
                    </a:moveTo>
                    <a:lnTo>
                      <a:pt x="39508" y="0"/>
                    </a:lnTo>
                    <a:lnTo>
                      <a:pt x="74122" y="444733"/>
                    </a:lnTo>
                    <a:lnTo>
                      <a:pt x="26602" y="397726"/>
                    </a:lnTo>
                    <a:lnTo>
                      <a:pt x="0" y="57077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4" name="Rechteck 69">
                <a:extLst>
                  <a:ext uri="{FF2B5EF4-FFF2-40B4-BE49-F238E27FC236}">
                    <a16:creationId xmlns:a16="http://schemas.microsoft.com/office/drawing/2014/main" id="{38930598-4729-49BD-AF51-295BD70C4140}"/>
                  </a:ext>
                </a:extLst>
              </p:cNvPr>
              <p:cNvSpPr/>
              <p:nvPr/>
            </p:nvSpPr>
            <p:spPr>
              <a:xfrm rot="18635921" flipH="1">
                <a:off x="2150693" y="4350217"/>
                <a:ext cx="79796" cy="47211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96" h="472115">
                    <a:moveTo>
                      <a:pt x="29181" y="66376"/>
                    </a:moveTo>
                    <a:cubicBezTo>
                      <a:pt x="53629" y="40290"/>
                      <a:pt x="55348" y="26086"/>
                      <a:pt x="79796" y="0"/>
                    </a:cubicBezTo>
                    <a:cubicBezTo>
                      <a:pt x="79023" y="127240"/>
                      <a:pt x="55004" y="281600"/>
                      <a:pt x="54231" y="408840"/>
                    </a:cubicBezTo>
                    <a:lnTo>
                      <a:pt x="0" y="472115"/>
                    </a:lnTo>
                    <a:lnTo>
                      <a:pt x="29181" y="66376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7" name="Gruppieren 136">
              <a:extLst>
                <a:ext uri="{FF2B5EF4-FFF2-40B4-BE49-F238E27FC236}">
                  <a16:creationId xmlns:a16="http://schemas.microsoft.com/office/drawing/2014/main" id="{3F084B83-6E98-4C9B-8FC1-CD3AC33FD301}"/>
                </a:ext>
              </a:extLst>
            </p:cNvPr>
            <p:cNvGrpSpPr/>
            <p:nvPr/>
          </p:nvGrpSpPr>
          <p:grpSpPr>
            <a:xfrm rot="5400000">
              <a:off x="4312496" y="-2474838"/>
              <a:ext cx="234517" cy="8422961"/>
              <a:chOff x="474963" y="1388410"/>
              <a:chExt cx="234517" cy="1805255"/>
            </a:xfrm>
          </p:grpSpPr>
          <p:sp>
            <p:nvSpPr>
              <p:cNvPr id="105" name="Rechteck 104">
                <a:extLst>
                  <a:ext uri="{FF2B5EF4-FFF2-40B4-BE49-F238E27FC236}">
                    <a16:creationId xmlns:a16="http://schemas.microsoft.com/office/drawing/2014/main" id="{7E148DDE-0E25-40EC-8094-D34246253F32}"/>
                  </a:ext>
                </a:extLst>
              </p:cNvPr>
              <p:cNvSpPr/>
              <p:nvPr/>
            </p:nvSpPr>
            <p:spPr>
              <a:xfrm flipH="1" flipV="1">
                <a:off x="479031" y="1388410"/>
                <a:ext cx="226503" cy="180525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06" name="Picture 2" descr="Bildergebnis fÃ¼r holzmaserung">
                <a:extLst>
                  <a:ext uri="{FF2B5EF4-FFF2-40B4-BE49-F238E27FC236}">
                    <a16:creationId xmlns:a16="http://schemas.microsoft.com/office/drawing/2014/main" id="{964F620A-08E4-42E8-A9DC-BE7D54795B5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404" t="39918" r="50831" b="43898"/>
              <a:stretch/>
            </p:blipFill>
            <p:spPr bwMode="auto">
              <a:xfrm rot="16213946" flipH="1" flipV="1">
                <a:off x="-297870" y="2180891"/>
                <a:ext cx="1780183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5" name="Gruppieren 134">
              <a:extLst>
                <a:ext uri="{FF2B5EF4-FFF2-40B4-BE49-F238E27FC236}">
                  <a16:creationId xmlns:a16="http://schemas.microsoft.com/office/drawing/2014/main" id="{4FF9C0FF-6690-498F-8FE8-37A295B0667A}"/>
                </a:ext>
              </a:extLst>
            </p:cNvPr>
            <p:cNvGrpSpPr/>
            <p:nvPr/>
          </p:nvGrpSpPr>
          <p:grpSpPr>
            <a:xfrm rot="5400000">
              <a:off x="8175455" y="1698424"/>
              <a:ext cx="449345" cy="85011"/>
              <a:chOff x="371836" y="1611153"/>
              <a:chExt cx="449345" cy="85011"/>
            </a:xfrm>
          </p:grpSpPr>
          <p:sp>
            <p:nvSpPr>
              <p:cNvPr id="107" name="Rechteck 69">
                <a:extLst>
                  <a:ext uri="{FF2B5EF4-FFF2-40B4-BE49-F238E27FC236}">
                    <a16:creationId xmlns:a16="http://schemas.microsoft.com/office/drawing/2014/main" id="{009C5392-CB17-4EEB-BFCA-440F65522AE5}"/>
                  </a:ext>
                </a:extLst>
              </p:cNvPr>
              <p:cNvSpPr/>
              <p:nvPr/>
            </p:nvSpPr>
            <p:spPr>
              <a:xfrm rot="13764079" flipH="1" flipV="1">
                <a:off x="574281" y="1449265"/>
                <a:ext cx="68955" cy="424844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5941 w 63276"/>
                  <a:gd name="connsiteY3" fmla="*/ 451710 h 516537"/>
                  <a:gd name="connsiteX4" fmla="*/ 0 w 63276"/>
                  <a:gd name="connsiteY4" fmla="*/ 72318 h 516537"/>
                  <a:gd name="connsiteX0" fmla="*/ 0 w 61977"/>
                  <a:gd name="connsiteY0" fmla="*/ 72318 h 498716"/>
                  <a:gd name="connsiteX1" fmla="*/ 61977 w 61977"/>
                  <a:gd name="connsiteY1" fmla="*/ 0 h 498716"/>
                  <a:gd name="connsiteX2" fmla="*/ 53459 w 61977"/>
                  <a:gd name="connsiteY2" fmla="*/ 498716 h 498716"/>
                  <a:gd name="connsiteX3" fmla="*/ 5941 w 61977"/>
                  <a:gd name="connsiteY3" fmla="*/ 451710 h 498716"/>
                  <a:gd name="connsiteX4" fmla="*/ 0 w 61977"/>
                  <a:gd name="connsiteY4" fmla="*/ 72318 h 498716"/>
                  <a:gd name="connsiteX0" fmla="*/ 0 w 77473"/>
                  <a:gd name="connsiteY0" fmla="*/ 112352 h 498716"/>
                  <a:gd name="connsiteX1" fmla="*/ 77473 w 77473"/>
                  <a:gd name="connsiteY1" fmla="*/ 0 h 498716"/>
                  <a:gd name="connsiteX2" fmla="*/ 68955 w 77473"/>
                  <a:gd name="connsiteY2" fmla="*/ 498716 h 498716"/>
                  <a:gd name="connsiteX3" fmla="*/ 21437 w 77473"/>
                  <a:gd name="connsiteY3" fmla="*/ 451710 h 498716"/>
                  <a:gd name="connsiteX4" fmla="*/ 0 w 77473"/>
                  <a:gd name="connsiteY4" fmla="*/ 112352 h 498716"/>
                  <a:gd name="connsiteX0" fmla="*/ 0 w 68955"/>
                  <a:gd name="connsiteY0" fmla="*/ 60952 h 447316"/>
                  <a:gd name="connsiteX1" fmla="*/ 45965 w 68955"/>
                  <a:gd name="connsiteY1" fmla="*/ 0 h 447316"/>
                  <a:gd name="connsiteX2" fmla="*/ 68955 w 68955"/>
                  <a:gd name="connsiteY2" fmla="*/ 447316 h 447316"/>
                  <a:gd name="connsiteX3" fmla="*/ 21437 w 68955"/>
                  <a:gd name="connsiteY3" fmla="*/ 400310 h 447316"/>
                  <a:gd name="connsiteX4" fmla="*/ 0 w 68955"/>
                  <a:gd name="connsiteY4" fmla="*/ 60952 h 447316"/>
                  <a:gd name="connsiteX0" fmla="*/ 0 w 68955"/>
                  <a:gd name="connsiteY0" fmla="*/ 38480 h 424844"/>
                  <a:gd name="connsiteX1" fmla="*/ 39250 w 68955"/>
                  <a:gd name="connsiteY1" fmla="*/ 0 h 424844"/>
                  <a:gd name="connsiteX2" fmla="*/ 68955 w 68955"/>
                  <a:gd name="connsiteY2" fmla="*/ 424844 h 424844"/>
                  <a:gd name="connsiteX3" fmla="*/ 21437 w 68955"/>
                  <a:gd name="connsiteY3" fmla="*/ 377838 h 424844"/>
                  <a:gd name="connsiteX4" fmla="*/ 0 w 68955"/>
                  <a:gd name="connsiteY4" fmla="*/ 38480 h 424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955" h="424844">
                    <a:moveTo>
                      <a:pt x="0" y="38480"/>
                    </a:moveTo>
                    <a:lnTo>
                      <a:pt x="39250" y="0"/>
                    </a:lnTo>
                    <a:lnTo>
                      <a:pt x="68955" y="424844"/>
                    </a:lnTo>
                    <a:lnTo>
                      <a:pt x="21437" y="377838"/>
                    </a:lnTo>
                    <a:cubicBezTo>
                      <a:pt x="19457" y="251374"/>
                      <a:pt x="1980" y="164944"/>
                      <a:pt x="0" y="38480"/>
                    </a:cubicBez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8" name="Rechteck 69">
                <a:extLst>
                  <a:ext uri="{FF2B5EF4-FFF2-40B4-BE49-F238E27FC236}">
                    <a16:creationId xmlns:a16="http://schemas.microsoft.com/office/drawing/2014/main" id="{325F148E-7C31-498C-86F6-F28D80C648B6}"/>
                  </a:ext>
                </a:extLst>
              </p:cNvPr>
              <p:cNvSpPr/>
              <p:nvPr/>
            </p:nvSpPr>
            <p:spPr>
              <a:xfrm rot="18635921" flipV="1">
                <a:off x="567606" y="1415383"/>
                <a:ext cx="53195" cy="44473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  <a:gd name="connsiteX0" fmla="*/ 21948 w 79796"/>
                  <a:gd name="connsiteY0" fmla="*/ 60178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1948 w 79796"/>
                  <a:gd name="connsiteY4" fmla="*/ 60178 h 472115"/>
                  <a:gd name="connsiteX0" fmla="*/ 21948 w 64042"/>
                  <a:gd name="connsiteY0" fmla="*/ 45455 h 457392"/>
                  <a:gd name="connsiteX1" fmla="*/ 64042 w 64042"/>
                  <a:gd name="connsiteY1" fmla="*/ 0 h 457392"/>
                  <a:gd name="connsiteX2" fmla="*/ 54231 w 64042"/>
                  <a:gd name="connsiteY2" fmla="*/ 394117 h 457392"/>
                  <a:gd name="connsiteX3" fmla="*/ 0 w 64042"/>
                  <a:gd name="connsiteY3" fmla="*/ 457392 h 457392"/>
                  <a:gd name="connsiteX4" fmla="*/ 21948 w 64042"/>
                  <a:gd name="connsiteY4" fmla="*/ 45455 h 457392"/>
                  <a:gd name="connsiteX0" fmla="*/ 11101 w 53195"/>
                  <a:gd name="connsiteY0" fmla="*/ 45455 h 444736"/>
                  <a:gd name="connsiteX1" fmla="*/ 53195 w 53195"/>
                  <a:gd name="connsiteY1" fmla="*/ 0 h 444736"/>
                  <a:gd name="connsiteX2" fmla="*/ 43384 w 53195"/>
                  <a:gd name="connsiteY2" fmla="*/ 394117 h 444736"/>
                  <a:gd name="connsiteX3" fmla="*/ 0 w 53195"/>
                  <a:gd name="connsiteY3" fmla="*/ 444736 h 444736"/>
                  <a:gd name="connsiteX4" fmla="*/ 11101 w 53195"/>
                  <a:gd name="connsiteY4" fmla="*/ 45455 h 4447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95" h="444736">
                    <a:moveTo>
                      <a:pt x="11101" y="45455"/>
                    </a:moveTo>
                    <a:cubicBezTo>
                      <a:pt x="35549" y="19369"/>
                      <a:pt x="28747" y="26086"/>
                      <a:pt x="53195" y="0"/>
                    </a:cubicBezTo>
                    <a:cubicBezTo>
                      <a:pt x="52422" y="127240"/>
                      <a:pt x="44157" y="266877"/>
                      <a:pt x="43384" y="394117"/>
                    </a:cubicBezTo>
                    <a:lnTo>
                      <a:pt x="0" y="444736"/>
                    </a:lnTo>
                    <a:lnTo>
                      <a:pt x="11101" y="45455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4" name="Gruppieren 133">
              <a:extLst>
                <a:ext uri="{FF2B5EF4-FFF2-40B4-BE49-F238E27FC236}">
                  <a16:creationId xmlns:a16="http://schemas.microsoft.com/office/drawing/2014/main" id="{25E7DD7B-F459-45AB-83C7-A82C3D87977A}"/>
                </a:ext>
              </a:extLst>
            </p:cNvPr>
            <p:cNvGrpSpPr/>
            <p:nvPr/>
          </p:nvGrpSpPr>
          <p:grpSpPr>
            <a:xfrm rot="5400000">
              <a:off x="274212" y="1700676"/>
              <a:ext cx="453085" cy="83303"/>
              <a:chOff x="362455" y="2952363"/>
              <a:chExt cx="453085" cy="83303"/>
            </a:xfrm>
          </p:grpSpPr>
          <p:sp>
            <p:nvSpPr>
              <p:cNvPr id="115" name="Rechteck 69">
                <a:extLst>
                  <a:ext uri="{FF2B5EF4-FFF2-40B4-BE49-F238E27FC236}">
                    <a16:creationId xmlns:a16="http://schemas.microsoft.com/office/drawing/2014/main" id="{1357261B-FA39-4342-957D-1BADD19E8B69}"/>
                  </a:ext>
                </a:extLst>
              </p:cNvPr>
              <p:cNvSpPr/>
              <p:nvPr/>
            </p:nvSpPr>
            <p:spPr>
              <a:xfrm rot="13764079">
                <a:off x="544532" y="2770286"/>
                <a:ext cx="74122" cy="43827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90394"/>
                  <a:gd name="connsiteY0" fmla="*/ 114935 h 516537"/>
                  <a:gd name="connsiteX1" fmla="*/ 89095 w 90394"/>
                  <a:gd name="connsiteY1" fmla="*/ 0 h 516537"/>
                  <a:gd name="connsiteX2" fmla="*/ 90394 w 90394"/>
                  <a:gd name="connsiteY2" fmla="*/ 516537 h 516537"/>
                  <a:gd name="connsiteX3" fmla="*/ 37968 w 90394"/>
                  <a:gd name="connsiteY3" fmla="*/ 471597 h 516537"/>
                  <a:gd name="connsiteX4" fmla="*/ 0 w 90394"/>
                  <a:gd name="connsiteY4" fmla="*/ 114935 h 516537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37968 w 90394"/>
                  <a:gd name="connsiteY3" fmla="*/ 413739 h 458679"/>
                  <a:gd name="connsiteX4" fmla="*/ 0 w 90394"/>
                  <a:gd name="connsiteY4" fmla="*/ 57077 h 458679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26602 w 90394"/>
                  <a:gd name="connsiteY3" fmla="*/ 397726 h 458679"/>
                  <a:gd name="connsiteX4" fmla="*/ 0 w 90394"/>
                  <a:gd name="connsiteY4" fmla="*/ 57077 h 458679"/>
                  <a:gd name="connsiteX0" fmla="*/ 0 w 74122"/>
                  <a:gd name="connsiteY0" fmla="*/ 57077 h 444733"/>
                  <a:gd name="connsiteX1" fmla="*/ 39508 w 74122"/>
                  <a:gd name="connsiteY1" fmla="*/ 0 h 444733"/>
                  <a:gd name="connsiteX2" fmla="*/ 74122 w 74122"/>
                  <a:gd name="connsiteY2" fmla="*/ 444733 h 444733"/>
                  <a:gd name="connsiteX3" fmla="*/ 26602 w 74122"/>
                  <a:gd name="connsiteY3" fmla="*/ 397726 h 444733"/>
                  <a:gd name="connsiteX4" fmla="*/ 0 w 74122"/>
                  <a:gd name="connsiteY4" fmla="*/ 57077 h 444733"/>
                  <a:gd name="connsiteX0" fmla="*/ 0 w 74122"/>
                  <a:gd name="connsiteY0" fmla="*/ 50619 h 438275"/>
                  <a:gd name="connsiteX1" fmla="*/ 43382 w 74122"/>
                  <a:gd name="connsiteY1" fmla="*/ 0 h 438275"/>
                  <a:gd name="connsiteX2" fmla="*/ 74122 w 74122"/>
                  <a:gd name="connsiteY2" fmla="*/ 438275 h 438275"/>
                  <a:gd name="connsiteX3" fmla="*/ 26602 w 74122"/>
                  <a:gd name="connsiteY3" fmla="*/ 391268 h 438275"/>
                  <a:gd name="connsiteX4" fmla="*/ 0 w 74122"/>
                  <a:gd name="connsiteY4" fmla="*/ 50619 h 438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122" h="438275">
                    <a:moveTo>
                      <a:pt x="0" y="50619"/>
                    </a:moveTo>
                    <a:lnTo>
                      <a:pt x="43382" y="0"/>
                    </a:lnTo>
                    <a:lnTo>
                      <a:pt x="74122" y="438275"/>
                    </a:lnTo>
                    <a:lnTo>
                      <a:pt x="26602" y="391268"/>
                    </a:lnTo>
                    <a:lnTo>
                      <a:pt x="0" y="5061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6" name="Rechteck 69">
                <a:extLst>
                  <a:ext uri="{FF2B5EF4-FFF2-40B4-BE49-F238E27FC236}">
                    <a16:creationId xmlns:a16="http://schemas.microsoft.com/office/drawing/2014/main" id="{F0B700BC-1128-491A-9C21-7B719D4A9624}"/>
                  </a:ext>
                </a:extLst>
              </p:cNvPr>
              <p:cNvSpPr/>
              <p:nvPr/>
            </p:nvSpPr>
            <p:spPr>
              <a:xfrm rot="18635921" flipH="1">
                <a:off x="561410" y="2781535"/>
                <a:ext cx="59650" cy="448611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  <a:gd name="connsiteX0" fmla="*/ 25306 w 79796"/>
                  <a:gd name="connsiteY0" fmla="*/ 59919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5306 w 79796"/>
                  <a:gd name="connsiteY4" fmla="*/ 59919 h 472115"/>
                  <a:gd name="connsiteX0" fmla="*/ 25306 w 68948"/>
                  <a:gd name="connsiteY0" fmla="*/ 47263 h 459459"/>
                  <a:gd name="connsiteX1" fmla="*/ 68948 w 68948"/>
                  <a:gd name="connsiteY1" fmla="*/ 0 h 459459"/>
                  <a:gd name="connsiteX2" fmla="*/ 54231 w 68948"/>
                  <a:gd name="connsiteY2" fmla="*/ 396184 h 459459"/>
                  <a:gd name="connsiteX3" fmla="*/ 0 w 68948"/>
                  <a:gd name="connsiteY3" fmla="*/ 459459 h 459459"/>
                  <a:gd name="connsiteX4" fmla="*/ 25306 w 68948"/>
                  <a:gd name="connsiteY4" fmla="*/ 47263 h 459459"/>
                  <a:gd name="connsiteX0" fmla="*/ 16008 w 59650"/>
                  <a:gd name="connsiteY0" fmla="*/ 47263 h 448611"/>
                  <a:gd name="connsiteX1" fmla="*/ 59650 w 59650"/>
                  <a:gd name="connsiteY1" fmla="*/ 0 h 448611"/>
                  <a:gd name="connsiteX2" fmla="*/ 44933 w 59650"/>
                  <a:gd name="connsiteY2" fmla="*/ 396184 h 448611"/>
                  <a:gd name="connsiteX3" fmla="*/ 0 w 59650"/>
                  <a:gd name="connsiteY3" fmla="*/ 448611 h 448611"/>
                  <a:gd name="connsiteX4" fmla="*/ 16008 w 59650"/>
                  <a:gd name="connsiteY4" fmla="*/ 47263 h 448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650" h="448611">
                    <a:moveTo>
                      <a:pt x="16008" y="47263"/>
                    </a:moveTo>
                    <a:cubicBezTo>
                      <a:pt x="40456" y="21177"/>
                      <a:pt x="35202" y="26086"/>
                      <a:pt x="59650" y="0"/>
                    </a:cubicBezTo>
                    <a:cubicBezTo>
                      <a:pt x="58877" y="127240"/>
                      <a:pt x="45706" y="268944"/>
                      <a:pt x="44933" y="396184"/>
                    </a:cubicBezTo>
                    <a:lnTo>
                      <a:pt x="0" y="448611"/>
                    </a:lnTo>
                    <a:lnTo>
                      <a:pt x="16008" y="47263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27" name="Gruppieren 126">
              <a:extLst>
                <a:ext uri="{FF2B5EF4-FFF2-40B4-BE49-F238E27FC236}">
                  <a16:creationId xmlns:a16="http://schemas.microsoft.com/office/drawing/2014/main" id="{7D62CFB4-75F2-4F9D-B2F8-DEDAF0BE9405}"/>
                </a:ext>
              </a:extLst>
            </p:cNvPr>
            <p:cNvGrpSpPr/>
            <p:nvPr/>
          </p:nvGrpSpPr>
          <p:grpSpPr>
            <a:xfrm>
              <a:off x="4070238" y="1605373"/>
              <a:ext cx="411706" cy="244582"/>
              <a:chOff x="3631524" y="1509583"/>
              <a:chExt cx="411706" cy="244582"/>
            </a:xfrm>
          </p:grpSpPr>
          <p:grpSp>
            <p:nvGrpSpPr>
              <p:cNvPr id="109" name="Gruppieren 108">
                <a:extLst>
                  <a:ext uri="{FF2B5EF4-FFF2-40B4-BE49-F238E27FC236}">
                    <a16:creationId xmlns:a16="http://schemas.microsoft.com/office/drawing/2014/main" id="{D1A8239F-FA11-427E-8233-8ABE897891A5}"/>
                  </a:ext>
                </a:extLst>
              </p:cNvPr>
              <p:cNvGrpSpPr/>
              <p:nvPr/>
            </p:nvGrpSpPr>
            <p:grpSpPr>
              <a:xfrm rot="5400000">
                <a:off x="3839368" y="1547550"/>
                <a:ext cx="241829" cy="165895"/>
                <a:chOff x="19942" y="113210"/>
                <a:chExt cx="963968" cy="661290"/>
              </a:xfrm>
              <a:solidFill>
                <a:srgbClr val="915937"/>
              </a:solidFill>
            </p:grpSpPr>
            <p:sp>
              <p:nvSpPr>
                <p:cNvPr id="122" name="Gleichschenkliges Dreieck 121">
                  <a:extLst>
                    <a:ext uri="{FF2B5EF4-FFF2-40B4-BE49-F238E27FC236}">
                      <a16:creationId xmlns:a16="http://schemas.microsoft.com/office/drawing/2014/main" id="{947F37A1-15CC-4E88-84D1-9702ADB9D407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23" name="Gleichschenkliges Dreieck 122">
                  <a:extLst>
                    <a:ext uri="{FF2B5EF4-FFF2-40B4-BE49-F238E27FC236}">
                      <a16:creationId xmlns:a16="http://schemas.microsoft.com/office/drawing/2014/main" id="{D437EE86-B7DF-4D69-B6CC-99B723C98826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4" name="Gleichschenkliges Dreieck 123">
                  <a:extLst>
                    <a:ext uri="{FF2B5EF4-FFF2-40B4-BE49-F238E27FC236}">
                      <a16:creationId xmlns:a16="http://schemas.microsoft.com/office/drawing/2014/main" id="{EE790871-62ED-49F5-BF72-A0F40C654656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5" name="Gleichschenkliges Dreieck 26">
                  <a:extLst>
                    <a:ext uri="{FF2B5EF4-FFF2-40B4-BE49-F238E27FC236}">
                      <a16:creationId xmlns:a16="http://schemas.microsoft.com/office/drawing/2014/main" id="{4FF7B637-6C1D-418A-8ADB-2A529F5866C9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26" name="Gleichschenkliges Dreieck 26">
                  <a:extLst>
                    <a:ext uri="{FF2B5EF4-FFF2-40B4-BE49-F238E27FC236}">
                      <a16:creationId xmlns:a16="http://schemas.microsoft.com/office/drawing/2014/main" id="{BD7E86DF-437D-4282-A697-F1E3F1C200D0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10" name="Gruppieren 109">
                <a:extLst>
                  <a:ext uri="{FF2B5EF4-FFF2-40B4-BE49-F238E27FC236}">
                    <a16:creationId xmlns:a16="http://schemas.microsoft.com/office/drawing/2014/main" id="{82EB6692-0BB8-4DDB-A253-E111791247FD}"/>
                  </a:ext>
                </a:extLst>
              </p:cNvPr>
              <p:cNvGrpSpPr/>
              <p:nvPr/>
            </p:nvGrpSpPr>
            <p:grpSpPr>
              <a:xfrm rot="5400000" flipV="1">
                <a:off x="3593557" y="1550303"/>
                <a:ext cx="241829" cy="165895"/>
                <a:chOff x="19942" y="113210"/>
                <a:chExt cx="963968" cy="661290"/>
              </a:xfrm>
              <a:solidFill>
                <a:srgbClr val="915937"/>
              </a:solidFill>
            </p:grpSpPr>
            <p:sp>
              <p:nvSpPr>
                <p:cNvPr id="117" name="Gleichschenkliges Dreieck 116">
                  <a:extLst>
                    <a:ext uri="{FF2B5EF4-FFF2-40B4-BE49-F238E27FC236}">
                      <a16:creationId xmlns:a16="http://schemas.microsoft.com/office/drawing/2014/main" id="{76122C88-A936-44FB-8FE1-3C2E0D9E4208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8" name="Gleichschenkliges Dreieck 117">
                  <a:extLst>
                    <a:ext uri="{FF2B5EF4-FFF2-40B4-BE49-F238E27FC236}">
                      <a16:creationId xmlns:a16="http://schemas.microsoft.com/office/drawing/2014/main" id="{18C9AEF6-9ADE-4C85-844C-591A8885AECF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9" name="Gleichschenkliges Dreieck 118">
                  <a:extLst>
                    <a:ext uri="{FF2B5EF4-FFF2-40B4-BE49-F238E27FC236}">
                      <a16:creationId xmlns:a16="http://schemas.microsoft.com/office/drawing/2014/main" id="{FA5F32E0-056F-4F4C-A436-3784B63D9AEA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0" name="Gleichschenkliges Dreieck 26">
                  <a:extLst>
                    <a:ext uri="{FF2B5EF4-FFF2-40B4-BE49-F238E27FC236}">
                      <a16:creationId xmlns:a16="http://schemas.microsoft.com/office/drawing/2014/main" id="{610CA2CF-4B4F-453B-BC22-B05945B0974F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21" name="Gleichschenkliges Dreieck 26">
                  <a:extLst>
                    <a:ext uri="{FF2B5EF4-FFF2-40B4-BE49-F238E27FC236}">
                      <a16:creationId xmlns:a16="http://schemas.microsoft.com/office/drawing/2014/main" id="{593C9F5E-68E4-41EA-987D-2145EDCC5908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11" name="Kreis: nicht ausgefüllt 110">
                <a:extLst>
                  <a:ext uri="{FF2B5EF4-FFF2-40B4-BE49-F238E27FC236}">
                    <a16:creationId xmlns:a16="http://schemas.microsoft.com/office/drawing/2014/main" id="{D7E86506-5AAC-40FE-90DB-D559177C9071}"/>
                  </a:ext>
                </a:extLst>
              </p:cNvPr>
              <p:cNvSpPr/>
              <p:nvPr/>
            </p:nvSpPr>
            <p:spPr>
              <a:xfrm rot="5400000">
                <a:off x="3748607" y="1546543"/>
                <a:ext cx="167911" cy="167910"/>
              </a:xfrm>
              <a:prstGeom prst="donut">
                <a:avLst/>
              </a:prstGeom>
              <a:solidFill>
                <a:srgbClr val="915937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12" name="Kreis: nicht ausgefüllt 111">
                <a:extLst>
                  <a:ext uri="{FF2B5EF4-FFF2-40B4-BE49-F238E27FC236}">
                    <a16:creationId xmlns:a16="http://schemas.microsoft.com/office/drawing/2014/main" id="{8EC53BCF-53A2-4D71-AD47-A71E25CA88A9}"/>
                  </a:ext>
                </a:extLst>
              </p:cNvPr>
              <p:cNvSpPr/>
              <p:nvPr/>
            </p:nvSpPr>
            <p:spPr>
              <a:xfrm rot="5400000">
                <a:off x="3763746" y="1560626"/>
                <a:ext cx="139744" cy="139743"/>
              </a:xfrm>
              <a:prstGeom prst="donut">
                <a:avLst>
                  <a:gd name="adj" fmla="val 15892"/>
                </a:avLst>
              </a:prstGeom>
              <a:solidFill>
                <a:srgbClr val="915937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6D53ED9B-C3A3-462F-AD35-8CD192844FCE}"/>
              </a:ext>
            </a:extLst>
          </p:cNvPr>
          <p:cNvGrpSpPr/>
          <p:nvPr/>
        </p:nvGrpSpPr>
        <p:grpSpPr>
          <a:xfrm>
            <a:off x="904906" y="5639674"/>
            <a:ext cx="9229694" cy="417306"/>
            <a:chOff x="904906" y="5639674"/>
            <a:chExt cx="6873816" cy="417306"/>
          </a:xfrm>
        </p:grpSpPr>
        <p:grpSp>
          <p:nvGrpSpPr>
            <p:cNvPr id="289" name="Gruppieren 288">
              <a:extLst>
                <a:ext uri="{FF2B5EF4-FFF2-40B4-BE49-F238E27FC236}">
                  <a16:creationId xmlns:a16="http://schemas.microsoft.com/office/drawing/2014/main" id="{26B4EAF2-5022-45C0-9F5D-FC8B62002240}"/>
                </a:ext>
              </a:extLst>
            </p:cNvPr>
            <p:cNvGrpSpPr/>
            <p:nvPr/>
          </p:nvGrpSpPr>
          <p:grpSpPr>
            <a:xfrm>
              <a:off x="5042698" y="5639674"/>
              <a:ext cx="662784" cy="403790"/>
              <a:chOff x="8934722" y="2370511"/>
              <a:chExt cx="2724973" cy="1351311"/>
            </a:xfrm>
          </p:grpSpPr>
          <p:sp>
            <p:nvSpPr>
              <p:cNvPr id="290" name="Freihandform: Form 289">
                <a:extLst>
                  <a:ext uri="{FF2B5EF4-FFF2-40B4-BE49-F238E27FC236}">
                    <a16:creationId xmlns:a16="http://schemas.microsoft.com/office/drawing/2014/main" id="{7AFF3E88-00BC-4142-B017-0688194C3C1D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91" name="Gruppieren 290">
                <a:extLst>
                  <a:ext uri="{FF2B5EF4-FFF2-40B4-BE49-F238E27FC236}">
                    <a16:creationId xmlns:a16="http://schemas.microsoft.com/office/drawing/2014/main" id="{952C3B61-DE7B-44F7-8EA9-90E5DA0EBF20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93" name="Gleichschenkliges Dreieck 292">
                  <a:extLst>
                    <a:ext uri="{FF2B5EF4-FFF2-40B4-BE49-F238E27FC236}">
                      <a16:creationId xmlns:a16="http://schemas.microsoft.com/office/drawing/2014/main" id="{0617C13A-2BF0-4E62-805B-A608A77B6CA3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4" name="Gleichschenkliges Dreieck 293">
                  <a:extLst>
                    <a:ext uri="{FF2B5EF4-FFF2-40B4-BE49-F238E27FC236}">
                      <a16:creationId xmlns:a16="http://schemas.microsoft.com/office/drawing/2014/main" id="{C360C1BA-7A04-4829-B634-F9DC09CC985B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5" name="Gleichschenkliges Dreieck 147">
                  <a:extLst>
                    <a:ext uri="{FF2B5EF4-FFF2-40B4-BE49-F238E27FC236}">
                      <a16:creationId xmlns:a16="http://schemas.microsoft.com/office/drawing/2014/main" id="{119C6B57-0846-430A-8F04-99DEBEBAA9B8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6" name="Gleichschenkliges Dreieck 147">
                  <a:extLst>
                    <a:ext uri="{FF2B5EF4-FFF2-40B4-BE49-F238E27FC236}">
                      <a16:creationId xmlns:a16="http://schemas.microsoft.com/office/drawing/2014/main" id="{0D19A7C8-1A2C-43A4-B9E9-8A0F389EDCFF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7" name="Gleichschenkliges Dreieck 147">
                  <a:extLst>
                    <a:ext uri="{FF2B5EF4-FFF2-40B4-BE49-F238E27FC236}">
                      <a16:creationId xmlns:a16="http://schemas.microsoft.com/office/drawing/2014/main" id="{C96CE1E2-66E5-4D02-80D0-A2ACD24E9514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8" name="Gleichschenkliges Dreieck 147">
                  <a:extLst>
                    <a:ext uri="{FF2B5EF4-FFF2-40B4-BE49-F238E27FC236}">
                      <a16:creationId xmlns:a16="http://schemas.microsoft.com/office/drawing/2014/main" id="{4A0F688E-30F5-4943-AD3C-66CA1CC936AD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92" name="Rechteck 291">
                <a:extLst>
                  <a:ext uri="{FF2B5EF4-FFF2-40B4-BE49-F238E27FC236}">
                    <a16:creationId xmlns:a16="http://schemas.microsoft.com/office/drawing/2014/main" id="{45F9BA3F-1292-4391-A389-64B0F53C3341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99" name="Gruppieren 298">
              <a:extLst>
                <a:ext uri="{FF2B5EF4-FFF2-40B4-BE49-F238E27FC236}">
                  <a16:creationId xmlns:a16="http://schemas.microsoft.com/office/drawing/2014/main" id="{16076ED4-AF31-41A9-B0A4-B6BFB560044C}"/>
                </a:ext>
              </a:extLst>
            </p:cNvPr>
            <p:cNvGrpSpPr/>
            <p:nvPr/>
          </p:nvGrpSpPr>
          <p:grpSpPr>
            <a:xfrm>
              <a:off x="5730742" y="5639674"/>
              <a:ext cx="662784" cy="403790"/>
              <a:chOff x="8934722" y="2370511"/>
              <a:chExt cx="2724973" cy="1351311"/>
            </a:xfrm>
          </p:grpSpPr>
          <p:sp>
            <p:nvSpPr>
              <p:cNvPr id="300" name="Freihandform: Form 299">
                <a:extLst>
                  <a:ext uri="{FF2B5EF4-FFF2-40B4-BE49-F238E27FC236}">
                    <a16:creationId xmlns:a16="http://schemas.microsoft.com/office/drawing/2014/main" id="{58DE3EA4-4A1F-458D-A5BD-9C365F7094CE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01" name="Gruppieren 300">
                <a:extLst>
                  <a:ext uri="{FF2B5EF4-FFF2-40B4-BE49-F238E27FC236}">
                    <a16:creationId xmlns:a16="http://schemas.microsoft.com/office/drawing/2014/main" id="{F9AB34A9-2B91-4D3A-B3EE-43A245ABD8C5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03" name="Gleichschenkliges Dreieck 302">
                  <a:extLst>
                    <a:ext uri="{FF2B5EF4-FFF2-40B4-BE49-F238E27FC236}">
                      <a16:creationId xmlns:a16="http://schemas.microsoft.com/office/drawing/2014/main" id="{37FCA0B2-09F4-4FC0-94C0-6E721E5BFFD9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4" name="Gleichschenkliges Dreieck 303">
                  <a:extLst>
                    <a:ext uri="{FF2B5EF4-FFF2-40B4-BE49-F238E27FC236}">
                      <a16:creationId xmlns:a16="http://schemas.microsoft.com/office/drawing/2014/main" id="{0C96A0AF-0619-4BBC-8449-A56C3B1FBA35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5" name="Gleichschenkliges Dreieck 147">
                  <a:extLst>
                    <a:ext uri="{FF2B5EF4-FFF2-40B4-BE49-F238E27FC236}">
                      <a16:creationId xmlns:a16="http://schemas.microsoft.com/office/drawing/2014/main" id="{8CC67489-CF23-4C6C-8F0B-3A2418D6A227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6" name="Gleichschenkliges Dreieck 147">
                  <a:extLst>
                    <a:ext uri="{FF2B5EF4-FFF2-40B4-BE49-F238E27FC236}">
                      <a16:creationId xmlns:a16="http://schemas.microsoft.com/office/drawing/2014/main" id="{3275E840-95E5-4FF7-9E3E-76466FC0CA19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7" name="Gleichschenkliges Dreieck 147">
                  <a:extLst>
                    <a:ext uri="{FF2B5EF4-FFF2-40B4-BE49-F238E27FC236}">
                      <a16:creationId xmlns:a16="http://schemas.microsoft.com/office/drawing/2014/main" id="{57DA122F-2E98-4362-8C5B-459186B5CB02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8" name="Gleichschenkliges Dreieck 147">
                  <a:extLst>
                    <a:ext uri="{FF2B5EF4-FFF2-40B4-BE49-F238E27FC236}">
                      <a16:creationId xmlns:a16="http://schemas.microsoft.com/office/drawing/2014/main" id="{306345A6-6C82-4EEF-A9BE-68426BC11E47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02" name="Rechteck 301">
                <a:extLst>
                  <a:ext uri="{FF2B5EF4-FFF2-40B4-BE49-F238E27FC236}">
                    <a16:creationId xmlns:a16="http://schemas.microsoft.com/office/drawing/2014/main" id="{01EF6853-1714-442A-B3EA-4876CF03B51F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09" name="Gruppieren 308">
              <a:extLst>
                <a:ext uri="{FF2B5EF4-FFF2-40B4-BE49-F238E27FC236}">
                  <a16:creationId xmlns:a16="http://schemas.microsoft.com/office/drawing/2014/main" id="{86CD2130-23E4-40D2-AC1A-67EE8B4A9D00}"/>
                </a:ext>
              </a:extLst>
            </p:cNvPr>
            <p:cNvGrpSpPr/>
            <p:nvPr/>
          </p:nvGrpSpPr>
          <p:grpSpPr>
            <a:xfrm>
              <a:off x="3648665" y="5646639"/>
              <a:ext cx="662784" cy="403790"/>
              <a:chOff x="8934722" y="2370511"/>
              <a:chExt cx="2724973" cy="1351311"/>
            </a:xfrm>
          </p:grpSpPr>
          <p:sp>
            <p:nvSpPr>
              <p:cNvPr id="310" name="Freihandform: Form 309">
                <a:extLst>
                  <a:ext uri="{FF2B5EF4-FFF2-40B4-BE49-F238E27FC236}">
                    <a16:creationId xmlns:a16="http://schemas.microsoft.com/office/drawing/2014/main" id="{7A26C8E2-E541-4AEB-ABD4-C0B926E30FE1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11" name="Gruppieren 310">
                <a:extLst>
                  <a:ext uri="{FF2B5EF4-FFF2-40B4-BE49-F238E27FC236}">
                    <a16:creationId xmlns:a16="http://schemas.microsoft.com/office/drawing/2014/main" id="{54DCCBDC-78B5-4674-AB42-BDAC84D9DCA8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13" name="Gleichschenkliges Dreieck 312">
                  <a:extLst>
                    <a:ext uri="{FF2B5EF4-FFF2-40B4-BE49-F238E27FC236}">
                      <a16:creationId xmlns:a16="http://schemas.microsoft.com/office/drawing/2014/main" id="{82D0DFE1-2120-42EA-96C6-B7319E00EB0C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4" name="Gleichschenkliges Dreieck 313">
                  <a:extLst>
                    <a:ext uri="{FF2B5EF4-FFF2-40B4-BE49-F238E27FC236}">
                      <a16:creationId xmlns:a16="http://schemas.microsoft.com/office/drawing/2014/main" id="{B67C33C4-0DE1-4B96-BD5B-2BC118C3751B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5" name="Gleichschenkliges Dreieck 147">
                  <a:extLst>
                    <a:ext uri="{FF2B5EF4-FFF2-40B4-BE49-F238E27FC236}">
                      <a16:creationId xmlns:a16="http://schemas.microsoft.com/office/drawing/2014/main" id="{D51C47B8-ECDE-4210-9172-4C10FE15DDB0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6" name="Gleichschenkliges Dreieck 147">
                  <a:extLst>
                    <a:ext uri="{FF2B5EF4-FFF2-40B4-BE49-F238E27FC236}">
                      <a16:creationId xmlns:a16="http://schemas.microsoft.com/office/drawing/2014/main" id="{C9B06C0E-954A-4C7F-8C3A-12A7AA990EA6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7" name="Gleichschenkliges Dreieck 147">
                  <a:extLst>
                    <a:ext uri="{FF2B5EF4-FFF2-40B4-BE49-F238E27FC236}">
                      <a16:creationId xmlns:a16="http://schemas.microsoft.com/office/drawing/2014/main" id="{5453D601-3648-4E53-AC7D-45709FCFB282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8" name="Gleichschenkliges Dreieck 147">
                  <a:extLst>
                    <a:ext uri="{FF2B5EF4-FFF2-40B4-BE49-F238E27FC236}">
                      <a16:creationId xmlns:a16="http://schemas.microsoft.com/office/drawing/2014/main" id="{71F35E0A-9B6B-4855-B767-A177825345C9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12" name="Rechteck 311">
                <a:extLst>
                  <a:ext uri="{FF2B5EF4-FFF2-40B4-BE49-F238E27FC236}">
                    <a16:creationId xmlns:a16="http://schemas.microsoft.com/office/drawing/2014/main" id="{498A2963-0CC4-49AA-BD79-F26309317FC5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19" name="Gruppieren 318">
              <a:extLst>
                <a:ext uri="{FF2B5EF4-FFF2-40B4-BE49-F238E27FC236}">
                  <a16:creationId xmlns:a16="http://schemas.microsoft.com/office/drawing/2014/main" id="{04B2126C-93F6-4EC3-9C55-126FD12F3C36}"/>
                </a:ext>
              </a:extLst>
            </p:cNvPr>
            <p:cNvGrpSpPr/>
            <p:nvPr/>
          </p:nvGrpSpPr>
          <p:grpSpPr>
            <a:xfrm>
              <a:off x="4336709" y="5646639"/>
              <a:ext cx="662784" cy="403790"/>
              <a:chOff x="8934722" y="2370511"/>
              <a:chExt cx="2724973" cy="1351311"/>
            </a:xfrm>
          </p:grpSpPr>
          <p:sp>
            <p:nvSpPr>
              <p:cNvPr id="320" name="Freihandform: Form 319">
                <a:extLst>
                  <a:ext uri="{FF2B5EF4-FFF2-40B4-BE49-F238E27FC236}">
                    <a16:creationId xmlns:a16="http://schemas.microsoft.com/office/drawing/2014/main" id="{D3C38B52-AAD0-49FF-97AB-64B34F342F5C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21" name="Gruppieren 320">
                <a:extLst>
                  <a:ext uri="{FF2B5EF4-FFF2-40B4-BE49-F238E27FC236}">
                    <a16:creationId xmlns:a16="http://schemas.microsoft.com/office/drawing/2014/main" id="{19A93820-E337-4C72-BEE4-3A7B9DC2FC33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23" name="Gleichschenkliges Dreieck 322">
                  <a:extLst>
                    <a:ext uri="{FF2B5EF4-FFF2-40B4-BE49-F238E27FC236}">
                      <a16:creationId xmlns:a16="http://schemas.microsoft.com/office/drawing/2014/main" id="{F74B0685-D598-426C-B12B-11375A169A79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4" name="Gleichschenkliges Dreieck 323">
                  <a:extLst>
                    <a:ext uri="{FF2B5EF4-FFF2-40B4-BE49-F238E27FC236}">
                      <a16:creationId xmlns:a16="http://schemas.microsoft.com/office/drawing/2014/main" id="{42E782A3-8C91-4897-BD7D-2ADD31EA46F6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5" name="Gleichschenkliges Dreieck 147">
                  <a:extLst>
                    <a:ext uri="{FF2B5EF4-FFF2-40B4-BE49-F238E27FC236}">
                      <a16:creationId xmlns:a16="http://schemas.microsoft.com/office/drawing/2014/main" id="{A824D5D4-262F-4C76-ADDD-51D06984F574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6" name="Gleichschenkliges Dreieck 147">
                  <a:extLst>
                    <a:ext uri="{FF2B5EF4-FFF2-40B4-BE49-F238E27FC236}">
                      <a16:creationId xmlns:a16="http://schemas.microsoft.com/office/drawing/2014/main" id="{7BF9FFCA-40A5-4244-A796-F86EA5AC24A0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7" name="Gleichschenkliges Dreieck 147">
                  <a:extLst>
                    <a:ext uri="{FF2B5EF4-FFF2-40B4-BE49-F238E27FC236}">
                      <a16:creationId xmlns:a16="http://schemas.microsoft.com/office/drawing/2014/main" id="{15C4E833-E34A-4B55-9492-E208C3444E2A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8" name="Gleichschenkliges Dreieck 147">
                  <a:extLst>
                    <a:ext uri="{FF2B5EF4-FFF2-40B4-BE49-F238E27FC236}">
                      <a16:creationId xmlns:a16="http://schemas.microsoft.com/office/drawing/2014/main" id="{8953FBAA-EA46-4611-B04B-1121238FEE13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22" name="Rechteck 321">
                <a:extLst>
                  <a:ext uri="{FF2B5EF4-FFF2-40B4-BE49-F238E27FC236}">
                    <a16:creationId xmlns:a16="http://schemas.microsoft.com/office/drawing/2014/main" id="{48A9597C-2508-4B0B-8A32-509A15616112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69" name="Gruppieren 268">
              <a:extLst>
                <a:ext uri="{FF2B5EF4-FFF2-40B4-BE49-F238E27FC236}">
                  <a16:creationId xmlns:a16="http://schemas.microsoft.com/office/drawing/2014/main" id="{37D2111B-A172-48DD-BDC6-8FA6AE65D1AD}"/>
                </a:ext>
              </a:extLst>
            </p:cNvPr>
            <p:cNvGrpSpPr/>
            <p:nvPr/>
          </p:nvGrpSpPr>
          <p:grpSpPr>
            <a:xfrm>
              <a:off x="2298939" y="5646225"/>
              <a:ext cx="662784" cy="403790"/>
              <a:chOff x="8934722" y="2370511"/>
              <a:chExt cx="2724973" cy="1351311"/>
            </a:xfrm>
          </p:grpSpPr>
          <p:sp>
            <p:nvSpPr>
              <p:cNvPr id="270" name="Freihandform: Form 269">
                <a:extLst>
                  <a:ext uri="{FF2B5EF4-FFF2-40B4-BE49-F238E27FC236}">
                    <a16:creationId xmlns:a16="http://schemas.microsoft.com/office/drawing/2014/main" id="{3091F7AC-FCA1-4F1C-8286-DD2F9196B440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71" name="Gruppieren 270">
                <a:extLst>
                  <a:ext uri="{FF2B5EF4-FFF2-40B4-BE49-F238E27FC236}">
                    <a16:creationId xmlns:a16="http://schemas.microsoft.com/office/drawing/2014/main" id="{F74B80A6-EDCE-472A-B0B0-ED9E1070DCBA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73" name="Gleichschenkliges Dreieck 272">
                  <a:extLst>
                    <a:ext uri="{FF2B5EF4-FFF2-40B4-BE49-F238E27FC236}">
                      <a16:creationId xmlns:a16="http://schemas.microsoft.com/office/drawing/2014/main" id="{40995344-F642-48B7-A767-2F19E48647DE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4" name="Gleichschenkliges Dreieck 273">
                  <a:extLst>
                    <a:ext uri="{FF2B5EF4-FFF2-40B4-BE49-F238E27FC236}">
                      <a16:creationId xmlns:a16="http://schemas.microsoft.com/office/drawing/2014/main" id="{02B19718-6C31-4E85-844C-862287518DD1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5" name="Gleichschenkliges Dreieck 147">
                  <a:extLst>
                    <a:ext uri="{FF2B5EF4-FFF2-40B4-BE49-F238E27FC236}">
                      <a16:creationId xmlns:a16="http://schemas.microsoft.com/office/drawing/2014/main" id="{B7056F38-FD52-4598-9713-CCD0E478BE4D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6" name="Gleichschenkliges Dreieck 147">
                  <a:extLst>
                    <a:ext uri="{FF2B5EF4-FFF2-40B4-BE49-F238E27FC236}">
                      <a16:creationId xmlns:a16="http://schemas.microsoft.com/office/drawing/2014/main" id="{959BF80B-4361-414C-8E40-94B822E1E319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7" name="Gleichschenkliges Dreieck 147">
                  <a:extLst>
                    <a:ext uri="{FF2B5EF4-FFF2-40B4-BE49-F238E27FC236}">
                      <a16:creationId xmlns:a16="http://schemas.microsoft.com/office/drawing/2014/main" id="{06EA2BBB-3A06-49AE-874F-A99AF6EAED66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8" name="Gleichschenkliges Dreieck 147">
                  <a:extLst>
                    <a:ext uri="{FF2B5EF4-FFF2-40B4-BE49-F238E27FC236}">
                      <a16:creationId xmlns:a16="http://schemas.microsoft.com/office/drawing/2014/main" id="{B3C6035A-E6A3-4B51-92F8-32E953A33D45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72" name="Rechteck 271">
                <a:extLst>
                  <a:ext uri="{FF2B5EF4-FFF2-40B4-BE49-F238E27FC236}">
                    <a16:creationId xmlns:a16="http://schemas.microsoft.com/office/drawing/2014/main" id="{3FF9E939-62A1-4582-AE91-5753A9D3FBBD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79" name="Gruppieren 278">
              <a:extLst>
                <a:ext uri="{FF2B5EF4-FFF2-40B4-BE49-F238E27FC236}">
                  <a16:creationId xmlns:a16="http://schemas.microsoft.com/office/drawing/2014/main" id="{99D2EBEB-CD31-46B1-957B-D7B0C8F0207F}"/>
                </a:ext>
              </a:extLst>
            </p:cNvPr>
            <p:cNvGrpSpPr/>
            <p:nvPr/>
          </p:nvGrpSpPr>
          <p:grpSpPr>
            <a:xfrm>
              <a:off x="2986983" y="5646225"/>
              <a:ext cx="662784" cy="403790"/>
              <a:chOff x="8934722" y="2370511"/>
              <a:chExt cx="2724973" cy="1351311"/>
            </a:xfrm>
          </p:grpSpPr>
          <p:sp>
            <p:nvSpPr>
              <p:cNvPr id="280" name="Freihandform: Form 279">
                <a:extLst>
                  <a:ext uri="{FF2B5EF4-FFF2-40B4-BE49-F238E27FC236}">
                    <a16:creationId xmlns:a16="http://schemas.microsoft.com/office/drawing/2014/main" id="{2D89EB20-ED64-4B85-BEFD-6CE6474E874D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81" name="Gruppieren 280">
                <a:extLst>
                  <a:ext uri="{FF2B5EF4-FFF2-40B4-BE49-F238E27FC236}">
                    <a16:creationId xmlns:a16="http://schemas.microsoft.com/office/drawing/2014/main" id="{508CAD52-F297-45C2-AE23-1BBE78F6775C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83" name="Gleichschenkliges Dreieck 282">
                  <a:extLst>
                    <a:ext uri="{FF2B5EF4-FFF2-40B4-BE49-F238E27FC236}">
                      <a16:creationId xmlns:a16="http://schemas.microsoft.com/office/drawing/2014/main" id="{98B66AFB-06E6-4ECE-B18D-E064A19C1A4F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4" name="Gleichschenkliges Dreieck 283">
                  <a:extLst>
                    <a:ext uri="{FF2B5EF4-FFF2-40B4-BE49-F238E27FC236}">
                      <a16:creationId xmlns:a16="http://schemas.microsoft.com/office/drawing/2014/main" id="{677A68EA-A8CC-4291-8469-31173521FCFC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5" name="Gleichschenkliges Dreieck 147">
                  <a:extLst>
                    <a:ext uri="{FF2B5EF4-FFF2-40B4-BE49-F238E27FC236}">
                      <a16:creationId xmlns:a16="http://schemas.microsoft.com/office/drawing/2014/main" id="{26B0C73E-B113-4AEC-84F2-1D15CE464EA4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6" name="Gleichschenkliges Dreieck 147">
                  <a:extLst>
                    <a:ext uri="{FF2B5EF4-FFF2-40B4-BE49-F238E27FC236}">
                      <a16:creationId xmlns:a16="http://schemas.microsoft.com/office/drawing/2014/main" id="{5DBB3B05-DBD7-4278-9EA5-D411A5A05089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7" name="Gleichschenkliges Dreieck 147">
                  <a:extLst>
                    <a:ext uri="{FF2B5EF4-FFF2-40B4-BE49-F238E27FC236}">
                      <a16:creationId xmlns:a16="http://schemas.microsoft.com/office/drawing/2014/main" id="{38C9B588-66FA-44B7-85D7-D5624C6DD168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8" name="Gleichschenkliges Dreieck 147">
                  <a:extLst>
                    <a:ext uri="{FF2B5EF4-FFF2-40B4-BE49-F238E27FC236}">
                      <a16:creationId xmlns:a16="http://schemas.microsoft.com/office/drawing/2014/main" id="{080F6F2E-8308-44B3-8393-BAEA92CC7878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82" name="Rechteck 281">
                <a:extLst>
                  <a:ext uri="{FF2B5EF4-FFF2-40B4-BE49-F238E27FC236}">
                    <a16:creationId xmlns:a16="http://schemas.microsoft.com/office/drawing/2014/main" id="{0F811511-A689-49F8-B4E0-4BA3AA38EFDA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28" name="Gruppieren 227">
              <a:extLst>
                <a:ext uri="{FF2B5EF4-FFF2-40B4-BE49-F238E27FC236}">
                  <a16:creationId xmlns:a16="http://schemas.microsoft.com/office/drawing/2014/main" id="{C763A58D-065D-43D4-90FD-1CC2BC887A46}"/>
                </a:ext>
              </a:extLst>
            </p:cNvPr>
            <p:cNvGrpSpPr/>
            <p:nvPr/>
          </p:nvGrpSpPr>
          <p:grpSpPr>
            <a:xfrm>
              <a:off x="904906" y="5653190"/>
              <a:ext cx="662784" cy="403790"/>
              <a:chOff x="8934722" y="2370511"/>
              <a:chExt cx="2724973" cy="1351311"/>
            </a:xfrm>
          </p:grpSpPr>
          <p:sp>
            <p:nvSpPr>
              <p:cNvPr id="229" name="Freihandform: Form 228">
                <a:extLst>
                  <a:ext uri="{FF2B5EF4-FFF2-40B4-BE49-F238E27FC236}">
                    <a16:creationId xmlns:a16="http://schemas.microsoft.com/office/drawing/2014/main" id="{FA5324FF-1DD1-4C36-9955-A78F3ED927B2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30" name="Gruppieren 229">
                <a:extLst>
                  <a:ext uri="{FF2B5EF4-FFF2-40B4-BE49-F238E27FC236}">
                    <a16:creationId xmlns:a16="http://schemas.microsoft.com/office/drawing/2014/main" id="{1811A094-4D66-4876-A1F5-E1D01EED8C74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32" name="Gleichschenkliges Dreieck 231">
                  <a:extLst>
                    <a:ext uri="{FF2B5EF4-FFF2-40B4-BE49-F238E27FC236}">
                      <a16:creationId xmlns:a16="http://schemas.microsoft.com/office/drawing/2014/main" id="{F2A70D53-C0A0-4BC7-8E0B-C133B12A1231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3" name="Gleichschenkliges Dreieck 232">
                  <a:extLst>
                    <a:ext uri="{FF2B5EF4-FFF2-40B4-BE49-F238E27FC236}">
                      <a16:creationId xmlns:a16="http://schemas.microsoft.com/office/drawing/2014/main" id="{9DA688CA-034D-4138-8792-80FB9C2BA303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4" name="Gleichschenkliges Dreieck 147">
                  <a:extLst>
                    <a:ext uri="{FF2B5EF4-FFF2-40B4-BE49-F238E27FC236}">
                      <a16:creationId xmlns:a16="http://schemas.microsoft.com/office/drawing/2014/main" id="{AD6FAECE-1159-4794-A2E1-980D8E68B654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5" name="Gleichschenkliges Dreieck 147">
                  <a:extLst>
                    <a:ext uri="{FF2B5EF4-FFF2-40B4-BE49-F238E27FC236}">
                      <a16:creationId xmlns:a16="http://schemas.microsoft.com/office/drawing/2014/main" id="{343F4C01-F92D-425F-B517-71A94E02E9E4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6" name="Gleichschenkliges Dreieck 147">
                  <a:extLst>
                    <a:ext uri="{FF2B5EF4-FFF2-40B4-BE49-F238E27FC236}">
                      <a16:creationId xmlns:a16="http://schemas.microsoft.com/office/drawing/2014/main" id="{B387252B-55F9-42E6-8F63-FF59993DCD4C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7" name="Gleichschenkliges Dreieck 147">
                  <a:extLst>
                    <a:ext uri="{FF2B5EF4-FFF2-40B4-BE49-F238E27FC236}">
                      <a16:creationId xmlns:a16="http://schemas.microsoft.com/office/drawing/2014/main" id="{1B574D68-A44F-4791-8147-4BCA793198D4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31" name="Rechteck 230">
                <a:extLst>
                  <a:ext uri="{FF2B5EF4-FFF2-40B4-BE49-F238E27FC236}">
                    <a16:creationId xmlns:a16="http://schemas.microsoft.com/office/drawing/2014/main" id="{3360BF96-1710-47F8-87B5-A2C7B9656D1B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38" name="Gruppieren 237">
              <a:extLst>
                <a:ext uri="{FF2B5EF4-FFF2-40B4-BE49-F238E27FC236}">
                  <a16:creationId xmlns:a16="http://schemas.microsoft.com/office/drawing/2014/main" id="{E4B7BF86-73AE-4EC1-B1B7-9BA87C468777}"/>
                </a:ext>
              </a:extLst>
            </p:cNvPr>
            <p:cNvGrpSpPr/>
            <p:nvPr/>
          </p:nvGrpSpPr>
          <p:grpSpPr>
            <a:xfrm>
              <a:off x="1592950" y="5653190"/>
              <a:ext cx="662784" cy="403790"/>
              <a:chOff x="8934722" y="2370511"/>
              <a:chExt cx="2724973" cy="1351311"/>
            </a:xfrm>
          </p:grpSpPr>
          <p:sp>
            <p:nvSpPr>
              <p:cNvPr id="239" name="Freihandform: Form 238">
                <a:extLst>
                  <a:ext uri="{FF2B5EF4-FFF2-40B4-BE49-F238E27FC236}">
                    <a16:creationId xmlns:a16="http://schemas.microsoft.com/office/drawing/2014/main" id="{87107D36-95C8-4A09-9B33-1A3A69178674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40" name="Gruppieren 239">
                <a:extLst>
                  <a:ext uri="{FF2B5EF4-FFF2-40B4-BE49-F238E27FC236}">
                    <a16:creationId xmlns:a16="http://schemas.microsoft.com/office/drawing/2014/main" id="{B2A096C9-FE18-4087-8E56-2FAD8CD39B56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42" name="Gleichschenkliges Dreieck 241">
                  <a:extLst>
                    <a:ext uri="{FF2B5EF4-FFF2-40B4-BE49-F238E27FC236}">
                      <a16:creationId xmlns:a16="http://schemas.microsoft.com/office/drawing/2014/main" id="{CAF5FA15-0AA4-4E27-8394-FEE7D70BCCD9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3" name="Gleichschenkliges Dreieck 242">
                  <a:extLst>
                    <a:ext uri="{FF2B5EF4-FFF2-40B4-BE49-F238E27FC236}">
                      <a16:creationId xmlns:a16="http://schemas.microsoft.com/office/drawing/2014/main" id="{83BDE975-2D40-42CE-9812-BAFD465767A2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4" name="Gleichschenkliges Dreieck 147">
                  <a:extLst>
                    <a:ext uri="{FF2B5EF4-FFF2-40B4-BE49-F238E27FC236}">
                      <a16:creationId xmlns:a16="http://schemas.microsoft.com/office/drawing/2014/main" id="{03F63BC2-F570-4CFF-8BF0-27F550FD9955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5" name="Gleichschenkliges Dreieck 147">
                  <a:extLst>
                    <a:ext uri="{FF2B5EF4-FFF2-40B4-BE49-F238E27FC236}">
                      <a16:creationId xmlns:a16="http://schemas.microsoft.com/office/drawing/2014/main" id="{005E09FB-3317-4880-B764-2EC875930CE1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6" name="Gleichschenkliges Dreieck 147">
                  <a:extLst>
                    <a:ext uri="{FF2B5EF4-FFF2-40B4-BE49-F238E27FC236}">
                      <a16:creationId xmlns:a16="http://schemas.microsoft.com/office/drawing/2014/main" id="{0B1992C4-A690-422C-BC5F-D14C36EF4C4E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7" name="Gleichschenkliges Dreieck 147">
                  <a:extLst>
                    <a:ext uri="{FF2B5EF4-FFF2-40B4-BE49-F238E27FC236}">
                      <a16:creationId xmlns:a16="http://schemas.microsoft.com/office/drawing/2014/main" id="{501DA495-F9C6-40B3-B19A-AE3BCD28906D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41" name="Rechteck 240">
                <a:extLst>
                  <a:ext uri="{FF2B5EF4-FFF2-40B4-BE49-F238E27FC236}">
                    <a16:creationId xmlns:a16="http://schemas.microsoft.com/office/drawing/2014/main" id="{6294D310-0F2A-4EB4-BD27-55B065BAF84F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29" name="Gruppieren 328">
              <a:extLst>
                <a:ext uri="{FF2B5EF4-FFF2-40B4-BE49-F238E27FC236}">
                  <a16:creationId xmlns:a16="http://schemas.microsoft.com/office/drawing/2014/main" id="{80B11A2A-7F83-49EC-9AAA-3878D5792372}"/>
                </a:ext>
              </a:extLst>
            </p:cNvPr>
            <p:cNvGrpSpPr/>
            <p:nvPr/>
          </p:nvGrpSpPr>
          <p:grpSpPr>
            <a:xfrm>
              <a:off x="6427894" y="5639674"/>
              <a:ext cx="662784" cy="403790"/>
              <a:chOff x="8934722" y="2370511"/>
              <a:chExt cx="2724973" cy="1351311"/>
            </a:xfrm>
          </p:grpSpPr>
          <p:sp>
            <p:nvSpPr>
              <p:cNvPr id="330" name="Freihandform: Form 329">
                <a:extLst>
                  <a:ext uri="{FF2B5EF4-FFF2-40B4-BE49-F238E27FC236}">
                    <a16:creationId xmlns:a16="http://schemas.microsoft.com/office/drawing/2014/main" id="{97ADF482-9B14-4BBB-B44B-87ACCD6B1B21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31" name="Gruppieren 330">
                <a:extLst>
                  <a:ext uri="{FF2B5EF4-FFF2-40B4-BE49-F238E27FC236}">
                    <a16:creationId xmlns:a16="http://schemas.microsoft.com/office/drawing/2014/main" id="{87CD6AD8-7C74-4D22-83F2-4FA11AE9C1E8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33" name="Gleichschenkliges Dreieck 332">
                  <a:extLst>
                    <a:ext uri="{FF2B5EF4-FFF2-40B4-BE49-F238E27FC236}">
                      <a16:creationId xmlns:a16="http://schemas.microsoft.com/office/drawing/2014/main" id="{2755D2DD-5CDD-4E30-A501-C5C07CC21C48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4" name="Gleichschenkliges Dreieck 333">
                  <a:extLst>
                    <a:ext uri="{FF2B5EF4-FFF2-40B4-BE49-F238E27FC236}">
                      <a16:creationId xmlns:a16="http://schemas.microsoft.com/office/drawing/2014/main" id="{8E5CDD05-CE7E-415E-9F62-3A8C3BD9CC34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5" name="Gleichschenkliges Dreieck 147">
                  <a:extLst>
                    <a:ext uri="{FF2B5EF4-FFF2-40B4-BE49-F238E27FC236}">
                      <a16:creationId xmlns:a16="http://schemas.microsoft.com/office/drawing/2014/main" id="{277BC1AA-6682-45DC-9028-305D22E0C528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6" name="Gleichschenkliges Dreieck 147">
                  <a:extLst>
                    <a:ext uri="{FF2B5EF4-FFF2-40B4-BE49-F238E27FC236}">
                      <a16:creationId xmlns:a16="http://schemas.microsoft.com/office/drawing/2014/main" id="{7AA60040-9ADC-44A2-83D0-FBA48BE9C3DC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7" name="Gleichschenkliges Dreieck 147">
                  <a:extLst>
                    <a:ext uri="{FF2B5EF4-FFF2-40B4-BE49-F238E27FC236}">
                      <a16:creationId xmlns:a16="http://schemas.microsoft.com/office/drawing/2014/main" id="{13F4B13C-AB67-4653-A861-4DF359674F2E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8" name="Gleichschenkliges Dreieck 147">
                  <a:extLst>
                    <a:ext uri="{FF2B5EF4-FFF2-40B4-BE49-F238E27FC236}">
                      <a16:creationId xmlns:a16="http://schemas.microsoft.com/office/drawing/2014/main" id="{5287C32F-7696-4805-8717-4778761035C8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32" name="Rechteck 331">
                <a:extLst>
                  <a:ext uri="{FF2B5EF4-FFF2-40B4-BE49-F238E27FC236}">
                    <a16:creationId xmlns:a16="http://schemas.microsoft.com/office/drawing/2014/main" id="{3AB5E18E-F0B3-4FB5-AA54-8152B452B9F5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39" name="Gruppieren 338">
              <a:extLst>
                <a:ext uri="{FF2B5EF4-FFF2-40B4-BE49-F238E27FC236}">
                  <a16:creationId xmlns:a16="http://schemas.microsoft.com/office/drawing/2014/main" id="{E5A3B73D-E24D-42BA-9B7E-3C3E65641B88}"/>
                </a:ext>
              </a:extLst>
            </p:cNvPr>
            <p:cNvGrpSpPr/>
            <p:nvPr/>
          </p:nvGrpSpPr>
          <p:grpSpPr>
            <a:xfrm>
              <a:off x="7115938" y="5639674"/>
              <a:ext cx="662784" cy="403790"/>
              <a:chOff x="8934722" y="2370511"/>
              <a:chExt cx="2724973" cy="1351311"/>
            </a:xfrm>
          </p:grpSpPr>
          <p:sp>
            <p:nvSpPr>
              <p:cNvPr id="340" name="Freihandform: Form 339">
                <a:extLst>
                  <a:ext uri="{FF2B5EF4-FFF2-40B4-BE49-F238E27FC236}">
                    <a16:creationId xmlns:a16="http://schemas.microsoft.com/office/drawing/2014/main" id="{2C8803A8-C21D-45E5-A692-871AE1074FEB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41" name="Gruppieren 340">
                <a:extLst>
                  <a:ext uri="{FF2B5EF4-FFF2-40B4-BE49-F238E27FC236}">
                    <a16:creationId xmlns:a16="http://schemas.microsoft.com/office/drawing/2014/main" id="{CFDF2972-B91A-48A2-8EA2-301DAED17BF9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43" name="Gleichschenkliges Dreieck 342">
                  <a:extLst>
                    <a:ext uri="{FF2B5EF4-FFF2-40B4-BE49-F238E27FC236}">
                      <a16:creationId xmlns:a16="http://schemas.microsoft.com/office/drawing/2014/main" id="{26A23131-C922-4479-A302-B7291DFF68C4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4" name="Gleichschenkliges Dreieck 343">
                  <a:extLst>
                    <a:ext uri="{FF2B5EF4-FFF2-40B4-BE49-F238E27FC236}">
                      <a16:creationId xmlns:a16="http://schemas.microsoft.com/office/drawing/2014/main" id="{2D8D9A81-4E32-49E0-93B1-976EA5FEB3D7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5" name="Gleichschenkliges Dreieck 147">
                  <a:extLst>
                    <a:ext uri="{FF2B5EF4-FFF2-40B4-BE49-F238E27FC236}">
                      <a16:creationId xmlns:a16="http://schemas.microsoft.com/office/drawing/2014/main" id="{335CC0A2-6FAC-4D46-A5BB-99F024D0DEC0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6" name="Gleichschenkliges Dreieck 147">
                  <a:extLst>
                    <a:ext uri="{FF2B5EF4-FFF2-40B4-BE49-F238E27FC236}">
                      <a16:creationId xmlns:a16="http://schemas.microsoft.com/office/drawing/2014/main" id="{1B94BDD6-6269-4BDA-A0B9-7CF01C9A02E6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7" name="Gleichschenkliges Dreieck 147">
                  <a:extLst>
                    <a:ext uri="{FF2B5EF4-FFF2-40B4-BE49-F238E27FC236}">
                      <a16:creationId xmlns:a16="http://schemas.microsoft.com/office/drawing/2014/main" id="{515FB361-B8BB-45DC-B2F2-3D5C09286736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8" name="Gleichschenkliges Dreieck 147">
                  <a:extLst>
                    <a:ext uri="{FF2B5EF4-FFF2-40B4-BE49-F238E27FC236}">
                      <a16:creationId xmlns:a16="http://schemas.microsoft.com/office/drawing/2014/main" id="{80D7F79F-B69F-49BD-AF03-0C3D3885D4D4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42" name="Rechteck 341">
                <a:extLst>
                  <a:ext uri="{FF2B5EF4-FFF2-40B4-BE49-F238E27FC236}">
                    <a16:creationId xmlns:a16="http://schemas.microsoft.com/office/drawing/2014/main" id="{2512A485-F972-4D91-B796-AD1EB1B36254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355" name="Textfeld 354">
            <a:extLst>
              <a:ext uri="{FF2B5EF4-FFF2-40B4-BE49-F238E27FC236}">
                <a16:creationId xmlns:a16="http://schemas.microsoft.com/office/drawing/2014/main" id="{75811948-7061-437F-A591-FA7D8D6C237F}"/>
              </a:ext>
            </a:extLst>
          </p:cNvPr>
          <p:cNvSpPr txBox="1"/>
          <p:nvPr/>
        </p:nvSpPr>
        <p:spPr>
          <a:xfrm>
            <a:off x="-2590538" y="-618553"/>
            <a:ext cx="18130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 err="1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Awaiting</a:t>
            </a: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 </a:t>
            </a:r>
            <a:b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…</a:t>
            </a:r>
          </a:p>
        </p:txBody>
      </p:sp>
      <p:sp>
        <p:nvSpPr>
          <p:cNvPr id="356" name="Textfeld 355">
            <a:extLst>
              <a:ext uri="{FF2B5EF4-FFF2-40B4-BE49-F238E27FC236}">
                <a16:creationId xmlns:a16="http://schemas.microsoft.com/office/drawing/2014/main" id="{7896B5FD-6A42-44A3-9D91-66836A049CE6}"/>
              </a:ext>
            </a:extLst>
          </p:cNvPr>
          <p:cNvSpPr txBox="1"/>
          <p:nvPr/>
        </p:nvSpPr>
        <p:spPr>
          <a:xfrm>
            <a:off x="218789" y="98291"/>
            <a:ext cx="1599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</a:t>
            </a:r>
            <a:br>
              <a:rPr lang="de-DE" sz="2000" cap="all" dirty="0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Found</a:t>
            </a:r>
            <a:endParaRPr lang="de-DE" sz="2000" cap="all" dirty="0">
              <a:solidFill>
                <a:schemeClr val="accent6">
                  <a:lumMod val="60000"/>
                  <a:lumOff val="40000"/>
                </a:schemeClr>
              </a:solidFill>
              <a:latin typeface="Bahnschrift Light" panose="020B0502040204020203" pitchFamily="34" charset="0"/>
              <a:ea typeface="Verdana" panose="020B0604030504040204" pitchFamily="34" charset="0"/>
              <a:cs typeface="Aldhabi" panose="020B0604020202020204" pitchFamily="2" charset="-78"/>
            </a:endParaRPr>
          </a:p>
        </p:txBody>
      </p:sp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EDF896D2-A29C-4026-9B89-971F7009AF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057" y="1502861"/>
            <a:ext cx="2391574" cy="3590728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A8B7E808-4706-4E6A-9D12-EA1720F15A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52" y="6081605"/>
            <a:ext cx="795583" cy="634936"/>
          </a:xfrm>
          <a:prstGeom prst="rect">
            <a:avLst/>
          </a:prstGeom>
        </p:spPr>
      </p:pic>
      <p:sp>
        <p:nvSpPr>
          <p:cNvPr id="29" name="Textfeld 28">
            <a:extLst>
              <a:ext uri="{FF2B5EF4-FFF2-40B4-BE49-F238E27FC236}">
                <a16:creationId xmlns:a16="http://schemas.microsoft.com/office/drawing/2014/main" id="{8F8BC3D5-FC6E-47A2-8CBD-F7792EF47B68}"/>
              </a:ext>
            </a:extLst>
          </p:cNvPr>
          <p:cNvSpPr txBox="1"/>
          <p:nvPr/>
        </p:nvSpPr>
        <p:spPr>
          <a:xfrm>
            <a:off x="2255733" y="1245824"/>
            <a:ext cx="3533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++ pick </a:t>
            </a:r>
            <a:r>
              <a:rPr lang="de-DE" dirty="0" err="1"/>
              <a:t>random</a:t>
            </a:r>
            <a:r>
              <a:rPr lang="de-DE" dirty="0"/>
              <a:t> </a:t>
            </a:r>
            <a:r>
              <a:rPr lang="de-DE" dirty="0" err="1"/>
              <a:t>card</a:t>
            </a:r>
            <a:r>
              <a:rPr lang="de-DE" dirty="0"/>
              <a:t> </a:t>
            </a:r>
            <a:r>
              <a:rPr lang="de-DE" dirty="0" err="1"/>
              <a:t>button</a:t>
            </a:r>
            <a:endParaRPr lang="de-DE" dirty="0"/>
          </a:p>
        </p:txBody>
      </p:sp>
      <p:sp>
        <p:nvSpPr>
          <p:cNvPr id="182" name="Textfeld 181">
            <a:extLst>
              <a:ext uri="{FF2B5EF4-FFF2-40B4-BE49-F238E27FC236}">
                <a16:creationId xmlns:a16="http://schemas.microsoft.com/office/drawing/2014/main" id="{04BEC816-EF1E-470B-B83E-1BA038C905EF}"/>
              </a:ext>
            </a:extLst>
          </p:cNvPr>
          <p:cNvSpPr txBox="1"/>
          <p:nvPr/>
        </p:nvSpPr>
        <p:spPr>
          <a:xfrm>
            <a:off x="4756612" y="5968064"/>
            <a:ext cx="1599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 err="1"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Your</a:t>
            </a:r>
            <a:r>
              <a:rPr lang="de-DE" sz="2000" cap="all" dirty="0"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 Hand</a:t>
            </a:r>
          </a:p>
        </p:txBody>
      </p:sp>
    </p:spTree>
    <p:extLst>
      <p:ext uri="{BB962C8B-B14F-4D97-AF65-F5344CB8AC3E}">
        <p14:creationId xmlns:p14="http://schemas.microsoft.com/office/powerpoint/2010/main" val="3470012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8491216-1F05-4E79-8B03-0DB0452A198D}"/>
              </a:ext>
            </a:extLst>
          </p:cNvPr>
          <p:cNvGrpSpPr/>
          <p:nvPr/>
        </p:nvGrpSpPr>
        <p:grpSpPr>
          <a:xfrm>
            <a:off x="3516791" y="16471"/>
            <a:ext cx="5138066" cy="1366735"/>
            <a:chOff x="3516791" y="16471"/>
            <a:chExt cx="5138066" cy="1366735"/>
          </a:xfrm>
          <a:effectLst/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28E3A7F2-49B0-4C7A-A8ED-C4A02548A29C}"/>
                </a:ext>
              </a:extLst>
            </p:cNvPr>
            <p:cNvSpPr txBox="1"/>
            <p:nvPr/>
          </p:nvSpPr>
          <p:spPr>
            <a:xfrm>
              <a:off x="3516791" y="16471"/>
              <a:ext cx="51380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Card     View</a:t>
              </a:r>
            </a:p>
          </p:txBody>
        </p:sp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C8865207-7E89-4BCD-B528-F87FD4868182}"/>
                </a:ext>
              </a:extLst>
            </p:cNvPr>
            <p:cNvGrpSpPr/>
            <p:nvPr/>
          </p:nvGrpSpPr>
          <p:grpSpPr>
            <a:xfrm>
              <a:off x="5634439" y="134826"/>
              <a:ext cx="905692" cy="1248380"/>
              <a:chOff x="6440027" y="2635236"/>
              <a:chExt cx="1002257" cy="1381484"/>
            </a:xfrm>
          </p:grpSpPr>
          <p:sp>
            <p:nvSpPr>
              <p:cNvPr id="6" name="Fünfeck 1">
                <a:extLst>
                  <a:ext uri="{FF2B5EF4-FFF2-40B4-BE49-F238E27FC236}">
                    <a16:creationId xmlns:a16="http://schemas.microsoft.com/office/drawing/2014/main" id="{6D26637B-CC96-4D1E-A6FA-4B7252A20E5A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" name="Fünfeck 1">
                <a:extLst>
                  <a:ext uri="{FF2B5EF4-FFF2-40B4-BE49-F238E27FC236}">
                    <a16:creationId xmlns:a16="http://schemas.microsoft.com/office/drawing/2014/main" id="{A7DD5244-0415-4F7A-92C6-4612F6EE7B25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Fünfeck 1">
                <a:extLst>
                  <a:ext uri="{FF2B5EF4-FFF2-40B4-BE49-F238E27FC236}">
                    <a16:creationId xmlns:a16="http://schemas.microsoft.com/office/drawing/2014/main" id="{53106DE1-7ED0-4AE9-A105-234C471A8F4D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DF962815-7478-4512-938B-1249144549F5}"/>
                  </a:ext>
                </a:extLst>
              </p:cNvPr>
              <p:cNvSpPr txBox="1"/>
              <p:nvPr/>
            </p:nvSpPr>
            <p:spPr>
              <a:xfrm>
                <a:off x="6440027" y="2892384"/>
                <a:ext cx="876300" cy="5790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28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0" name="Freihandform: Form 9">
                <a:extLst>
                  <a:ext uri="{FF2B5EF4-FFF2-40B4-BE49-F238E27FC236}">
                    <a16:creationId xmlns:a16="http://schemas.microsoft.com/office/drawing/2014/main" id="{34919D5B-27AE-46FE-8558-B2949A35B4FE}"/>
                  </a:ext>
                </a:extLst>
              </p:cNvPr>
              <p:cNvSpPr/>
              <p:nvPr/>
            </p:nvSpPr>
            <p:spPr>
              <a:xfrm>
                <a:off x="6487402" y="3463135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" name="Freihandform: Form 10">
                <a:extLst>
                  <a:ext uri="{FF2B5EF4-FFF2-40B4-BE49-F238E27FC236}">
                    <a16:creationId xmlns:a16="http://schemas.microsoft.com/office/drawing/2014/main" id="{52534A58-6313-4AE0-A615-BF4E1A34A93E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2" name="Gerader Verbinder 11">
                <a:extLst>
                  <a:ext uri="{FF2B5EF4-FFF2-40B4-BE49-F238E27FC236}">
                    <a16:creationId xmlns:a16="http://schemas.microsoft.com/office/drawing/2014/main" id="{BD98FD3A-0CEC-4E1C-A731-FE2F7895603C}"/>
                  </a:ext>
                </a:extLst>
              </p:cNvPr>
              <p:cNvCxnSpPr>
                <a:cxnSpLocks/>
                <a:stCxn id="6" idx="4"/>
                <a:endCxn id="8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23C89316-E65B-4DAD-8962-5B118A7FC31C}"/>
                  </a:ext>
                </a:extLst>
              </p:cNvPr>
              <p:cNvCxnSpPr>
                <a:cxnSpLocks/>
                <a:stCxn id="6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25C48AAB-F253-48B8-9D83-1203EDA61AA7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2FAB173A-F5F6-4EC5-8CF9-C4F4A9C85F49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AF03257E-4BAA-43C3-90F6-C01DF2BCBFC5}"/>
              </a:ext>
            </a:extLst>
          </p:cNvPr>
          <p:cNvGrpSpPr/>
          <p:nvPr/>
        </p:nvGrpSpPr>
        <p:grpSpPr>
          <a:xfrm>
            <a:off x="12471400" y="5229511"/>
            <a:ext cx="1705480" cy="598496"/>
            <a:chOff x="10058400" y="5403417"/>
            <a:chExt cx="1705480" cy="598496"/>
          </a:xfrm>
        </p:grpSpPr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984C336A-4BE4-4DA4-ACE9-E581AE2D2C90}"/>
                </a:ext>
              </a:extLst>
            </p:cNvPr>
            <p:cNvGrpSpPr/>
            <p:nvPr/>
          </p:nvGrpSpPr>
          <p:grpSpPr>
            <a:xfrm rot="2884130">
              <a:off x="11162446" y="5400479"/>
              <a:ext cx="598496" cy="604372"/>
              <a:chOff x="8518676" y="4016720"/>
              <a:chExt cx="1795844" cy="1813476"/>
            </a:xfrm>
          </p:grpSpPr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20A9C300-E811-49C8-8F84-1D428C9E3097}"/>
                  </a:ext>
                </a:extLst>
              </p:cNvPr>
              <p:cNvSpPr/>
              <p:nvPr/>
            </p:nvSpPr>
            <p:spPr>
              <a:xfrm>
                <a:off x="9293843" y="4016720"/>
                <a:ext cx="226503" cy="181347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4" name="Picture 2" descr="Bildergebnis fÃ¼r holzmaserung">
                <a:extLst>
                  <a:ext uri="{FF2B5EF4-FFF2-40B4-BE49-F238E27FC236}">
                    <a16:creationId xmlns:a16="http://schemas.microsoft.com/office/drawing/2014/main" id="{B86959B9-1A23-43A9-A260-6A711F7469A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8513662" y="4809246"/>
                <a:ext cx="1799210" cy="214158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5" name="Rechteck 34">
                <a:extLst>
                  <a:ext uri="{FF2B5EF4-FFF2-40B4-BE49-F238E27FC236}">
                    <a16:creationId xmlns:a16="http://schemas.microsoft.com/office/drawing/2014/main" id="{067C6830-0BA5-484E-B08C-FB9EF9DF8573}"/>
                  </a:ext>
                </a:extLst>
              </p:cNvPr>
              <p:cNvSpPr/>
              <p:nvPr/>
            </p:nvSpPr>
            <p:spPr>
              <a:xfrm rot="5400000">
                <a:off x="9303346" y="4046292"/>
                <a:ext cx="226503" cy="179584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6" name="Picture 2" descr="Bildergebnis fÃ¼r holzmaserung">
                <a:extLst>
                  <a:ext uri="{FF2B5EF4-FFF2-40B4-BE49-F238E27FC236}">
                    <a16:creationId xmlns:a16="http://schemas.microsoft.com/office/drawing/2014/main" id="{F7F91FCE-B0FD-4D3D-BE64-8016BF332A0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3946">
                <a:off x="8519145" y="4825961"/>
                <a:ext cx="1791074" cy="234517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7" name="Rechteck 69">
                <a:extLst>
                  <a:ext uri="{FF2B5EF4-FFF2-40B4-BE49-F238E27FC236}">
                    <a16:creationId xmlns:a16="http://schemas.microsoft.com/office/drawing/2014/main" id="{99CD7340-948A-4322-85F2-CE7345A0AE34}"/>
                  </a:ext>
                </a:extLst>
              </p:cNvPr>
              <p:cNvSpPr/>
              <p:nvPr/>
            </p:nvSpPr>
            <p:spPr>
              <a:xfrm rot="2435921" flipH="1">
                <a:off x="9370422" y="4716330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Rechteck 69">
                <a:extLst>
                  <a:ext uri="{FF2B5EF4-FFF2-40B4-BE49-F238E27FC236}">
                    <a16:creationId xmlns:a16="http://schemas.microsoft.com/office/drawing/2014/main" id="{29D054CA-BCB7-4EE0-900A-D3951C9A1D69}"/>
                  </a:ext>
                </a:extLst>
              </p:cNvPr>
              <p:cNvSpPr/>
              <p:nvPr/>
            </p:nvSpPr>
            <p:spPr>
              <a:xfrm rot="19164079">
                <a:off x="9357841" y="4704029"/>
                <a:ext cx="115953" cy="50698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113633 w 115953"/>
                  <a:gd name="connsiteY2" fmla="*/ 381719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81090 w 115953"/>
                  <a:gd name="connsiteY2" fmla="*/ 397734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953" h="506985">
                    <a:moveTo>
                      <a:pt x="42610" y="78259"/>
                    </a:moveTo>
                    <a:lnTo>
                      <a:pt x="115953" y="0"/>
                    </a:lnTo>
                    <a:cubicBezTo>
                      <a:pt x="115180" y="127240"/>
                      <a:pt x="81863" y="270494"/>
                      <a:pt x="81090" y="397734"/>
                    </a:cubicBezTo>
                    <a:lnTo>
                      <a:pt x="0" y="506985"/>
                    </a:lnTo>
                    <a:lnTo>
                      <a:pt x="4261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C5C79913-15F7-483E-B083-9105ADE48447}"/>
                </a:ext>
              </a:extLst>
            </p:cNvPr>
            <p:cNvSpPr txBox="1"/>
            <p:nvPr/>
          </p:nvSpPr>
          <p:spPr>
            <a:xfrm>
              <a:off x="10058400" y="5570138"/>
              <a:ext cx="11416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 err="1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UnReady</a:t>
              </a:r>
              <a:endParaRPr lang="de-DE" sz="16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endParaRPr>
            </a:p>
          </p:txBody>
        </p:sp>
      </p:grp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A624D966-3DB6-4155-B4C7-8FB1828C2757}"/>
              </a:ext>
            </a:extLst>
          </p:cNvPr>
          <p:cNvGrpSpPr/>
          <p:nvPr/>
        </p:nvGrpSpPr>
        <p:grpSpPr>
          <a:xfrm>
            <a:off x="218274" y="1418091"/>
            <a:ext cx="8422961" cy="3276452"/>
            <a:chOff x="218274" y="1418091"/>
            <a:chExt cx="8422961" cy="3276452"/>
          </a:xfrm>
        </p:grpSpPr>
        <p:grpSp>
          <p:nvGrpSpPr>
            <p:cNvPr id="130" name="Gruppieren 129">
              <a:extLst>
                <a:ext uri="{FF2B5EF4-FFF2-40B4-BE49-F238E27FC236}">
                  <a16:creationId xmlns:a16="http://schemas.microsoft.com/office/drawing/2014/main" id="{6C5E19AD-5CB7-44A0-9D4B-B6AFC7E38692}"/>
                </a:ext>
              </a:extLst>
            </p:cNvPr>
            <p:cNvGrpSpPr/>
            <p:nvPr/>
          </p:nvGrpSpPr>
          <p:grpSpPr>
            <a:xfrm rot="5400000">
              <a:off x="-1096448" y="2985450"/>
              <a:ext cx="3191682" cy="226503"/>
              <a:chOff x="391385" y="2888488"/>
              <a:chExt cx="6519206" cy="226503"/>
            </a:xfrm>
          </p:grpSpPr>
          <p:sp>
            <p:nvSpPr>
              <p:cNvPr id="97" name="Rechteck 96">
                <a:extLst>
                  <a:ext uri="{FF2B5EF4-FFF2-40B4-BE49-F238E27FC236}">
                    <a16:creationId xmlns:a16="http://schemas.microsoft.com/office/drawing/2014/main" id="{108E4105-20A0-41AF-BD27-47C5D3567C27}"/>
                  </a:ext>
                </a:extLst>
              </p:cNvPr>
              <p:cNvSpPr/>
              <p:nvPr/>
            </p:nvSpPr>
            <p:spPr>
              <a:xfrm rot="16200000">
                <a:off x="3537737" y="-257863"/>
                <a:ext cx="226503" cy="651920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98" name="Picture 2" descr="Bildergebnis fÃ¼r holzmaserung">
                <a:extLst>
                  <a:ext uri="{FF2B5EF4-FFF2-40B4-BE49-F238E27FC236}">
                    <a16:creationId xmlns:a16="http://schemas.microsoft.com/office/drawing/2014/main" id="{1AA61980-CFBC-4AC9-943F-67E0A691E9D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>
                <a:off x="391385" y="2888490"/>
                <a:ext cx="6517152" cy="2141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1" name="Gruppieren 130">
              <a:extLst>
                <a:ext uri="{FF2B5EF4-FFF2-40B4-BE49-F238E27FC236}">
                  <a16:creationId xmlns:a16="http://schemas.microsoft.com/office/drawing/2014/main" id="{92EC0011-51EA-4F2C-B850-3EF0809AD5C2}"/>
                </a:ext>
              </a:extLst>
            </p:cNvPr>
            <p:cNvGrpSpPr/>
            <p:nvPr/>
          </p:nvGrpSpPr>
          <p:grpSpPr>
            <a:xfrm rot="5400000">
              <a:off x="6815433" y="2900679"/>
              <a:ext cx="3191680" cy="226503"/>
              <a:chOff x="397927" y="1521656"/>
              <a:chExt cx="6544838" cy="226503"/>
            </a:xfrm>
          </p:grpSpPr>
          <p:sp>
            <p:nvSpPr>
              <p:cNvPr id="103" name="Rechteck 102">
                <a:extLst>
                  <a:ext uri="{FF2B5EF4-FFF2-40B4-BE49-F238E27FC236}">
                    <a16:creationId xmlns:a16="http://schemas.microsoft.com/office/drawing/2014/main" id="{134CCFA6-AC77-4D54-B2EB-1A897D5B537C}"/>
                  </a:ext>
                </a:extLst>
              </p:cNvPr>
              <p:cNvSpPr/>
              <p:nvPr/>
            </p:nvSpPr>
            <p:spPr>
              <a:xfrm rot="16200000" flipH="1" flipV="1">
                <a:off x="3556068" y="-1636485"/>
                <a:ext cx="226503" cy="654278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04" name="Picture 2" descr="Bildergebnis fÃ¼r holzmaserung">
                <a:extLst>
                  <a:ext uri="{FF2B5EF4-FFF2-40B4-BE49-F238E27FC236}">
                    <a16:creationId xmlns:a16="http://schemas.microsoft.com/office/drawing/2014/main" id="{CEAA82AF-A8B7-4614-B128-B5BEC7745EE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2" t="18160" r="76524" b="67061"/>
              <a:stretch/>
            </p:blipFill>
            <p:spPr bwMode="auto">
              <a:xfrm flipH="1" flipV="1">
                <a:off x="399980" y="1534000"/>
                <a:ext cx="6542785" cy="2141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6" name="Gruppieren 135">
              <a:extLst>
                <a:ext uri="{FF2B5EF4-FFF2-40B4-BE49-F238E27FC236}">
                  <a16:creationId xmlns:a16="http://schemas.microsoft.com/office/drawing/2014/main" id="{38D91F0A-D8B9-43B3-A877-3388A608369F}"/>
                </a:ext>
              </a:extLst>
            </p:cNvPr>
            <p:cNvGrpSpPr/>
            <p:nvPr/>
          </p:nvGrpSpPr>
          <p:grpSpPr>
            <a:xfrm rot="5400000">
              <a:off x="4312496" y="192474"/>
              <a:ext cx="234517" cy="8422960"/>
              <a:chOff x="2079246" y="4308029"/>
              <a:chExt cx="234517" cy="1892774"/>
            </a:xfrm>
          </p:grpSpPr>
          <p:sp>
            <p:nvSpPr>
              <p:cNvPr id="99" name="Rechteck 98">
                <a:extLst>
                  <a:ext uri="{FF2B5EF4-FFF2-40B4-BE49-F238E27FC236}">
                    <a16:creationId xmlns:a16="http://schemas.microsoft.com/office/drawing/2014/main" id="{BC52320F-EB4B-4348-8143-2A366951A314}"/>
                  </a:ext>
                </a:extLst>
              </p:cNvPr>
              <p:cNvSpPr/>
              <p:nvPr/>
            </p:nvSpPr>
            <p:spPr>
              <a:xfrm>
                <a:off x="2083234" y="4308029"/>
                <a:ext cx="226503" cy="189277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00" name="Picture 2" descr="Bildergebnis fÃ¼r holzmaserung">
                <a:extLst>
                  <a:ext uri="{FF2B5EF4-FFF2-40B4-BE49-F238E27FC236}">
                    <a16:creationId xmlns:a16="http://schemas.microsoft.com/office/drawing/2014/main" id="{5840D70B-BD88-4ECB-8569-798DD255C40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6213946">
                <a:off x="1250367" y="5137376"/>
                <a:ext cx="1892276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3" name="Gruppieren 132">
              <a:extLst>
                <a:ext uri="{FF2B5EF4-FFF2-40B4-BE49-F238E27FC236}">
                  <a16:creationId xmlns:a16="http://schemas.microsoft.com/office/drawing/2014/main" id="{D7B74342-E866-4738-B721-6B89FB6E03BB}"/>
                </a:ext>
              </a:extLst>
            </p:cNvPr>
            <p:cNvGrpSpPr/>
            <p:nvPr/>
          </p:nvGrpSpPr>
          <p:grpSpPr>
            <a:xfrm rot="5400000">
              <a:off x="236533" y="4326110"/>
              <a:ext cx="536017" cy="88036"/>
              <a:chOff x="1892224" y="5904516"/>
              <a:chExt cx="536017" cy="88036"/>
            </a:xfrm>
          </p:grpSpPr>
          <p:sp>
            <p:nvSpPr>
              <p:cNvPr id="101" name="Rechteck 69">
                <a:extLst>
                  <a:ext uri="{FF2B5EF4-FFF2-40B4-BE49-F238E27FC236}">
                    <a16:creationId xmlns:a16="http://schemas.microsoft.com/office/drawing/2014/main" id="{9DCFA235-8FC2-42D9-8624-BBA0EF776165}"/>
                  </a:ext>
                </a:extLst>
              </p:cNvPr>
              <p:cNvSpPr/>
              <p:nvPr/>
            </p:nvSpPr>
            <p:spPr>
              <a:xfrm rot="13764079">
                <a:off x="2118855" y="5677885"/>
                <a:ext cx="63276" cy="516537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276" h="516537">
                    <a:moveTo>
                      <a:pt x="0" y="72318"/>
                    </a:moveTo>
                    <a:lnTo>
                      <a:pt x="61977" y="0"/>
                    </a:lnTo>
                    <a:lnTo>
                      <a:pt x="63276" y="516537"/>
                    </a:lnTo>
                    <a:lnTo>
                      <a:pt x="10850" y="471597"/>
                    </a:lnTo>
                    <a:lnTo>
                      <a:pt x="0" y="72318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2" name="Rechteck 69">
                <a:extLst>
                  <a:ext uri="{FF2B5EF4-FFF2-40B4-BE49-F238E27FC236}">
                    <a16:creationId xmlns:a16="http://schemas.microsoft.com/office/drawing/2014/main" id="{BB0E0119-BB7B-40FB-9470-D01CC4B43F96}"/>
                  </a:ext>
                </a:extLst>
              </p:cNvPr>
              <p:cNvSpPr/>
              <p:nvPr/>
            </p:nvSpPr>
            <p:spPr>
              <a:xfrm rot="18635921" flipH="1">
                <a:off x="2152286" y="5716596"/>
                <a:ext cx="79796" cy="47211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96" h="472115">
                    <a:moveTo>
                      <a:pt x="29181" y="66376"/>
                    </a:moveTo>
                    <a:cubicBezTo>
                      <a:pt x="53629" y="40290"/>
                      <a:pt x="55348" y="26086"/>
                      <a:pt x="79796" y="0"/>
                    </a:cubicBezTo>
                    <a:cubicBezTo>
                      <a:pt x="79023" y="127240"/>
                      <a:pt x="55004" y="281600"/>
                      <a:pt x="54231" y="408840"/>
                    </a:cubicBezTo>
                    <a:lnTo>
                      <a:pt x="0" y="472115"/>
                    </a:lnTo>
                    <a:lnTo>
                      <a:pt x="29181" y="66376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2" name="Gruppieren 131">
              <a:extLst>
                <a:ext uri="{FF2B5EF4-FFF2-40B4-BE49-F238E27FC236}">
                  <a16:creationId xmlns:a16="http://schemas.microsoft.com/office/drawing/2014/main" id="{A0B2575D-7677-4AC3-8060-91E9C78CA866}"/>
                </a:ext>
              </a:extLst>
            </p:cNvPr>
            <p:cNvGrpSpPr/>
            <p:nvPr/>
          </p:nvGrpSpPr>
          <p:grpSpPr>
            <a:xfrm rot="5400000">
              <a:off x="8180058" y="4344061"/>
              <a:ext cx="472115" cy="91275"/>
              <a:chOff x="1954533" y="4534898"/>
              <a:chExt cx="472115" cy="91275"/>
            </a:xfrm>
          </p:grpSpPr>
          <p:sp>
            <p:nvSpPr>
              <p:cNvPr id="113" name="Rechteck 69">
                <a:extLst>
                  <a:ext uri="{FF2B5EF4-FFF2-40B4-BE49-F238E27FC236}">
                    <a16:creationId xmlns:a16="http://schemas.microsoft.com/office/drawing/2014/main" id="{6ACCD346-BE99-45A4-892E-1E259B258CE9}"/>
                  </a:ext>
                </a:extLst>
              </p:cNvPr>
              <p:cNvSpPr/>
              <p:nvPr/>
            </p:nvSpPr>
            <p:spPr>
              <a:xfrm rot="13764079">
                <a:off x="2142628" y="4349592"/>
                <a:ext cx="74122" cy="444733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90394"/>
                  <a:gd name="connsiteY0" fmla="*/ 114935 h 516537"/>
                  <a:gd name="connsiteX1" fmla="*/ 89095 w 90394"/>
                  <a:gd name="connsiteY1" fmla="*/ 0 h 516537"/>
                  <a:gd name="connsiteX2" fmla="*/ 90394 w 90394"/>
                  <a:gd name="connsiteY2" fmla="*/ 516537 h 516537"/>
                  <a:gd name="connsiteX3" fmla="*/ 37968 w 90394"/>
                  <a:gd name="connsiteY3" fmla="*/ 471597 h 516537"/>
                  <a:gd name="connsiteX4" fmla="*/ 0 w 90394"/>
                  <a:gd name="connsiteY4" fmla="*/ 114935 h 516537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37968 w 90394"/>
                  <a:gd name="connsiteY3" fmla="*/ 413739 h 458679"/>
                  <a:gd name="connsiteX4" fmla="*/ 0 w 90394"/>
                  <a:gd name="connsiteY4" fmla="*/ 57077 h 458679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26602 w 90394"/>
                  <a:gd name="connsiteY3" fmla="*/ 397726 h 458679"/>
                  <a:gd name="connsiteX4" fmla="*/ 0 w 90394"/>
                  <a:gd name="connsiteY4" fmla="*/ 57077 h 458679"/>
                  <a:gd name="connsiteX0" fmla="*/ 0 w 74122"/>
                  <a:gd name="connsiteY0" fmla="*/ 57077 h 444733"/>
                  <a:gd name="connsiteX1" fmla="*/ 39508 w 74122"/>
                  <a:gd name="connsiteY1" fmla="*/ 0 h 444733"/>
                  <a:gd name="connsiteX2" fmla="*/ 74122 w 74122"/>
                  <a:gd name="connsiteY2" fmla="*/ 444733 h 444733"/>
                  <a:gd name="connsiteX3" fmla="*/ 26602 w 74122"/>
                  <a:gd name="connsiteY3" fmla="*/ 397726 h 444733"/>
                  <a:gd name="connsiteX4" fmla="*/ 0 w 74122"/>
                  <a:gd name="connsiteY4" fmla="*/ 57077 h 444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122" h="444733">
                    <a:moveTo>
                      <a:pt x="0" y="57077"/>
                    </a:moveTo>
                    <a:lnTo>
                      <a:pt x="39508" y="0"/>
                    </a:lnTo>
                    <a:lnTo>
                      <a:pt x="74122" y="444733"/>
                    </a:lnTo>
                    <a:lnTo>
                      <a:pt x="26602" y="397726"/>
                    </a:lnTo>
                    <a:lnTo>
                      <a:pt x="0" y="57077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4" name="Rechteck 69">
                <a:extLst>
                  <a:ext uri="{FF2B5EF4-FFF2-40B4-BE49-F238E27FC236}">
                    <a16:creationId xmlns:a16="http://schemas.microsoft.com/office/drawing/2014/main" id="{38930598-4729-49BD-AF51-295BD70C4140}"/>
                  </a:ext>
                </a:extLst>
              </p:cNvPr>
              <p:cNvSpPr/>
              <p:nvPr/>
            </p:nvSpPr>
            <p:spPr>
              <a:xfrm rot="18635921" flipH="1">
                <a:off x="2150693" y="4350217"/>
                <a:ext cx="79796" cy="47211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96" h="472115">
                    <a:moveTo>
                      <a:pt x="29181" y="66376"/>
                    </a:moveTo>
                    <a:cubicBezTo>
                      <a:pt x="53629" y="40290"/>
                      <a:pt x="55348" y="26086"/>
                      <a:pt x="79796" y="0"/>
                    </a:cubicBezTo>
                    <a:cubicBezTo>
                      <a:pt x="79023" y="127240"/>
                      <a:pt x="55004" y="281600"/>
                      <a:pt x="54231" y="408840"/>
                    </a:cubicBezTo>
                    <a:lnTo>
                      <a:pt x="0" y="472115"/>
                    </a:lnTo>
                    <a:lnTo>
                      <a:pt x="29181" y="66376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7" name="Gruppieren 136">
              <a:extLst>
                <a:ext uri="{FF2B5EF4-FFF2-40B4-BE49-F238E27FC236}">
                  <a16:creationId xmlns:a16="http://schemas.microsoft.com/office/drawing/2014/main" id="{3F084B83-6E98-4C9B-8FC1-CD3AC33FD301}"/>
                </a:ext>
              </a:extLst>
            </p:cNvPr>
            <p:cNvGrpSpPr/>
            <p:nvPr/>
          </p:nvGrpSpPr>
          <p:grpSpPr>
            <a:xfrm rot="5400000">
              <a:off x="4312496" y="-2474838"/>
              <a:ext cx="234517" cy="8422961"/>
              <a:chOff x="474963" y="1388410"/>
              <a:chExt cx="234517" cy="1805255"/>
            </a:xfrm>
          </p:grpSpPr>
          <p:sp>
            <p:nvSpPr>
              <p:cNvPr id="105" name="Rechteck 104">
                <a:extLst>
                  <a:ext uri="{FF2B5EF4-FFF2-40B4-BE49-F238E27FC236}">
                    <a16:creationId xmlns:a16="http://schemas.microsoft.com/office/drawing/2014/main" id="{7E148DDE-0E25-40EC-8094-D34246253F32}"/>
                  </a:ext>
                </a:extLst>
              </p:cNvPr>
              <p:cNvSpPr/>
              <p:nvPr/>
            </p:nvSpPr>
            <p:spPr>
              <a:xfrm flipH="1" flipV="1">
                <a:off x="479031" y="1388410"/>
                <a:ext cx="226503" cy="180525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06" name="Picture 2" descr="Bildergebnis fÃ¼r holzmaserung">
                <a:extLst>
                  <a:ext uri="{FF2B5EF4-FFF2-40B4-BE49-F238E27FC236}">
                    <a16:creationId xmlns:a16="http://schemas.microsoft.com/office/drawing/2014/main" id="{964F620A-08E4-42E8-A9DC-BE7D54795B5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404" t="39918" r="50831" b="43898"/>
              <a:stretch/>
            </p:blipFill>
            <p:spPr bwMode="auto">
              <a:xfrm rot="16213946" flipH="1" flipV="1">
                <a:off x="-297870" y="2180891"/>
                <a:ext cx="1780183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5" name="Gruppieren 134">
              <a:extLst>
                <a:ext uri="{FF2B5EF4-FFF2-40B4-BE49-F238E27FC236}">
                  <a16:creationId xmlns:a16="http://schemas.microsoft.com/office/drawing/2014/main" id="{4FF9C0FF-6690-498F-8FE8-37A295B0667A}"/>
                </a:ext>
              </a:extLst>
            </p:cNvPr>
            <p:cNvGrpSpPr/>
            <p:nvPr/>
          </p:nvGrpSpPr>
          <p:grpSpPr>
            <a:xfrm rot="5400000">
              <a:off x="8175455" y="1698424"/>
              <a:ext cx="449345" cy="85011"/>
              <a:chOff x="371836" y="1611153"/>
              <a:chExt cx="449345" cy="85011"/>
            </a:xfrm>
          </p:grpSpPr>
          <p:sp>
            <p:nvSpPr>
              <p:cNvPr id="107" name="Rechteck 69">
                <a:extLst>
                  <a:ext uri="{FF2B5EF4-FFF2-40B4-BE49-F238E27FC236}">
                    <a16:creationId xmlns:a16="http://schemas.microsoft.com/office/drawing/2014/main" id="{009C5392-CB17-4EEB-BFCA-440F65522AE5}"/>
                  </a:ext>
                </a:extLst>
              </p:cNvPr>
              <p:cNvSpPr/>
              <p:nvPr/>
            </p:nvSpPr>
            <p:spPr>
              <a:xfrm rot="13764079" flipH="1" flipV="1">
                <a:off x="574281" y="1449265"/>
                <a:ext cx="68955" cy="424844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5941 w 63276"/>
                  <a:gd name="connsiteY3" fmla="*/ 451710 h 516537"/>
                  <a:gd name="connsiteX4" fmla="*/ 0 w 63276"/>
                  <a:gd name="connsiteY4" fmla="*/ 72318 h 516537"/>
                  <a:gd name="connsiteX0" fmla="*/ 0 w 61977"/>
                  <a:gd name="connsiteY0" fmla="*/ 72318 h 498716"/>
                  <a:gd name="connsiteX1" fmla="*/ 61977 w 61977"/>
                  <a:gd name="connsiteY1" fmla="*/ 0 h 498716"/>
                  <a:gd name="connsiteX2" fmla="*/ 53459 w 61977"/>
                  <a:gd name="connsiteY2" fmla="*/ 498716 h 498716"/>
                  <a:gd name="connsiteX3" fmla="*/ 5941 w 61977"/>
                  <a:gd name="connsiteY3" fmla="*/ 451710 h 498716"/>
                  <a:gd name="connsiteX4" fmla="*/ 0 w 61977"/>
                  <a:gd name="connsiteY4" fmla="*/ 72318 h 498716"/>
                  <a:gd name="connsiteX0" fmla="*/ 0 w 77473"/>
                  <a:gd name="connsiteY0" fmla="*/ 112352 h 498716"/>
                  <a:gd name="connsiteX1" fmla="*/ 77473 w 77473"/>
                  <a:gd name="connsiteY1" fmla="*/ 0 h 498716"/>
                  <a:gd name="connsiteX2" fmla="*/ 68955 w 77473"/>
                  <a:gd name="connsiteY2" fmla="*/ 498716 h 498716"/>
                  <a:gd name="connsiteX3" fmla="*/ 21437 w 77473"/>
                  <a:gd name="connsiteY3" fmla="*/ 451710 h 498716"/>
                  <a:gd name="connsiteX4" fmla="*/ 0 w 77473"/>
                  <a:gd name="connsiteY4" fmla="*/ 112352 h 498716"/>
                  <a:gd name="connsiteX0" fmla="*/ 0 w 68955"/>
                  <a:gd name="connsiteY0" fmla="*/ 60952 h 447316"/>
                  <a:gd name="connsiteX1" fmla="*/ 45965 w 68955"/>
                  <a:gd name="connsiteY1" fmla="*/ 0 h 447316"/>
                  <a:gd name="connsiteX2" fmla="*/ 68955 w 68955"/>
                  <a:gd name="connsiteY2" fmla="*/ 447316 h 447316"/>
                  <a:gd name="connsiteX3" fmla="*/ 21437 w 68955"/>
                  <a:gd name="connsiteY3" fmla="*/ 400310 h 447316"/>
                  <a:gd name="connsiteX4" fmla="*/ 0 w 68955"/>
                  <a:gd name="connsiteY4" fmla="*/ 60952 h 447316"/>
                  <a:gd name="connsiteX0" fmla="*/ 0 w 68955"/>
                  <a:gd name="connsiteY0" fmla="*/ 38480 h 424844"/>
                  <a:gd name="connsiteX1" fmla="*/ 39250 w 68955"/>
                  <a:gd name="connsiteY1" fmla="*/ 0 h 424844"/>
                  <a:gd name="connsiteX2" fmla="*/ 68955 w 68955"/>
                  <a:gd name="connsiteY2" fmla="*/ 424844 h 424844"/>
                  <a:gd name="connsiteX3" fmla="*/ 21437 w 68955"/>
                  <a:gd name="connsiteY3" fmla="*/ 377838 h 424844"/>
                  <a:gd name="connsiteX4" fmla="*/ 0 w 68955"/>
                  <a:gd name="connsiteY4" fmla="*/ 38480 h 424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955" h="424844">
                    <a:moveTo>
                      <a:pt x="0" y="38480"/>
                    </a:moveTo>
                    <a:lnTo>
                      <a:pt x="39250" y="0"/>
                    </a:lnTo>
                    <a:lnTo>
                      <a:pt x="68955" y="424844"/>
                    </a:lnTo>
                    <a:lnTo>
                      <a:pt x="21437" y="377838"/>
                    </a:lnTo>
                    <a:cubicBezTo>
                      <a:pt x="19457" y="251374"/>
                      <a:pt x="1980" y="164944"/>
                      <a:pt x="0" y="38480"/>
                    </a:cubicBez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8" name="Rechteck 69">
                <a:extLst>
                  <a:ext uri="{FF2B5EF4-FFF2-40B4-BE49-F238E27FC236}">
                    <a16:creationId xmlns:a16="http://schemas.microsoft.com/office/drawing/2014/main" id="{325F148E-7C31-498C-86F6-F28D80C648B6}"/>
                  </a:ext>
                </a:extLst>
              </p:cNvPr>
              <p:cNvSpPr/>
              <p:nvPr/>
            </p:nvSpPr>
            <p:spPr>
              <a:xfrm rot="18635921" flipV="1">
                <a:off x="567606" y="1415383"/>
                <a:ext cx="53195" cy="44473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  <a:gd name="connsiteX0" fmla="*/ 21948 w 79796"/>
                  <a:gd name="connsiteY0" fmla="*/ 60178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1948 w 79796"/>
                  <a:gd name="connsiteY4" fmla="*/ 60178 h 472115"/>
                  <a:gd name="connsiteX0" fmla="*/ 21948 w 64042"/>
                  <a:gd name="connsiteY0" fmla="*/ 45455 h 457392"/>
                  <a:gd name="connsiteX1" fmla="*/ 64042 w 64042"/>
                  <a:gd name="connsiteY1" fmla="*/ 0 h 457392"/>
                  <a:gd name="connsiteX2" fmla="*/ 54231 w 64042"/>
                  <a:gd name="connsiteY2" fmla="*/ 394117 h 457392"/>
                  <a:gd name="connsiteX3" fmla="*/ 0 w 64042"/>
                  <a:gd name="connsiteY3" fmla="*/ 457392 h 457392"/>
                  <a:gd name="connsiteX4" fmla="*/ 21948 w 64042"/>
                  <a:gd name="connsiteY4" fmla="*/ 45455 h 457392"/>
                  <a:gd name="connsiteX0" fmla="*/ 11101 w 53195"/>
                  <a:gd name="connsiteY0" fmla="*/ 45455 h 444736"/>
                  <a:gd name="connsiteX1" fmla="*/ 53195 w 53195"/>
                  <a:gd name="connsiteY1" fmla="*/ 0 h 444736"/>
                  <a:gd name="connsiteX2" fmla="*/ 43384 w 53195"/>
                  <a:gd name="connsiteY2" fmla="*/ 394117 h 444736"/>
                  <a:gd name="connsiteX3" fmla="*/ 0 w 53195"/>
                  <a:gd name="connsiteY3" fmla="*/ 444736 h 444736"/>
                  <a:gd name="connsiteX4" fmla="*/ 11101 w 53195"/>
                  <a:gd name="connsiteY4" fmla="*/ 45455 h 4447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95" h="444736">
                    <a:moveTo>
                      <a:pt x="11101" y="45455"/>
                    </a:moveTo>
                    <a:cubicBezTo>
                      <a:pt x="35549" y="19369"/>
                      <a:pt x="28747" y="26086"/>
                      <a:pt x="53195" y="0"/>
                    </a:cubicBezTo>
                    <a:cubicBezTo>
                      <a:pt x="52422" y="127240"/>
                      <a:pt x="44157" y="266877"/>
                      <a:pt x="43384" y="394117"/>
                    </a:cubicBezTo>
                    <a:lnTo>
                      <a:pt x="0" y="444736"/>
                    </a:lnTo>
                    <a:lnTo>
                      <a:pt x="11101" y="45455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4" name="Gruppieren 133">
              <a:extLst>
                <a:ext uri="{FF2B5EF4-FFF2-40B4-BE49-F238E27FC236}">
                  <a16:creationId xmlns:a16="http://schemas.microsoft.com/office/drawing/2014/main" id="{25E7DD7B-F459-45AB-83C7-A82C3D87977A}"/>
                </a:ext>
              </a:extLst>
            </p:cNvPr>
            <p:cNvGrpSpPr/>
            <p:nvPr/>
          </p:nvGrpSpPr>
          <p:grpSpPr>
            <a:xfrm rot="5400000">
              <a:off x="274212" y="1700676"/>
              <a:ext cx="453085" cy="83303"/>
              <a:chOff x="362455" y="2952363"/>
              <a:chExt cx="453085" cy="83303"/>
            </a:xfrm>
          </p:grpSpPr>
          <p:sp>
            <p:nvSpPr>
              <p:cNvPr id="115" name="Rechteck 69">
                <a:extLst>
                  <a:ext uri="{FF2B5EF4-FFF2-40B4-BE49-F238E27FC236}">
                    <a16:creationId xmlns:a16="http://schemas.microsoft.com/office/drawing/2014/main" id="{1357261B-FA39-4342-957D-1BADD19E8B69}"/>
                  </a:ext>
                </a:extLst>
              </p:cNvPr>
              <p:cNvSpPr/>
              <p:nvPr/>
            </p:nvSpPr>
            <p:spPr>
              <a:xfrm rot="13764079">
                <a:off x="544532" y="2770286"/>
                <a:ext cx="74122" cy="43827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90394"/>
                  <a:gd name="connsiteY0" fmla="*/ 114935 h 516537"/>
                  <a:gd name="connsiteX1" fmla="*/ 89095 w 90394"/>
                  <a:gd name="connsiteY1" fmla="*/ 0 h 516537"/>
                  <a:gd name="connsiteX2" fmla="*/ 90394 w 90394"/>
                  <a:gd name="connsiteY2" fmla="*/ 516537 h 516537"/>
                  <a:gd name="connsiteX3" fmla="*/ 37968 w 90394"/>
                  <a:gd name="connsiteY3" fmla="*/ 471597 h 516537"/>
                  <a:gd name="connsiteX4" fmla="*/ 0 w 90394"/>
                  <a:gd name="connsiteY4" fmla="*/ 114935 h 516537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37968 w 90394"/>
                  <a:gd name="connsiteY3" fmla="*/ 413739 h 458679"/>
                  <a:gd name="connsiteX4" fmla="*/ 0 w 90394"/>
                  <a:gd name="connsiteY4" fmla="*/ 57077 h 458679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26602 w 90394"/>
                  <a:gd name="connsiteY3" fmla="*/ 397726 h 458679"/>
                  <a:gd name="connsiteX4" fmla="*/ 0 w 90394"/>
                  <a:gd name="connsiteY4" fmla="*/ 57077 h 458679"/>
                  <a:gd name="connsiteX0" fmla="*/ 0 w 74122"/>
                  <a:gd name="connsiteY0" fmla="*/ 57077 h 444733"/>
                  <a:gd name="connsiteX1" fmla="*/ 39508 w 74122"/>
                  <a:gd name="connsiteY1" fmla="*/ 0 h 444733"/>
                  <a:gd name="connsiteX2" fmla="*/ 74122 w 74122"/>
                  <a:gd name="connsiteY2" fmla="*/ 444733 h 444733"/>
                  <a:gd name="connsiteX3" fmla="*/ 26602 w 74122"/>
                  <a:gd name="connsiteY3" fmla="*/ 397726 h 444733"/>
                  <a:gd name="connsiteX4" fmla="*/ 0 w 74122"/>
                  <a:gd name="connsiteY4" fmla="*/ 57077 h 444733"/>
                  <a:gd name="connsiteX0" fmla="*/ 0 w 74122"/>
                  <a:gd name="connsiteY0" fmla="*/ 50619 h 438275"/>
                  <a:gd name="connsiteX1" fmla="*/ 43382 w 74122"/>
                  <a:gd name="connsiteY1" fmla="*/ 0 h 438275"/>
                  <a:gd name="connsiteX2" fmla="*/ 74122 w 74122"/>
                  <a:gd name="connsiteY2" fmla="*/ 438275 h 438275"/>
                  <a:gd name="connsiteX3" fmla="*/ 26602 w 74122"/>
                  <a:gd name="connsiteY3" fmla="*/ 391268 h 438275"/>
                  <a:gd name="connsiteX4" fmla="*/ 0 w 74122"/>
                  <a:gd name="connsiteY4" fmla="*/ 50619 h 438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122" h="438275">
                    <a:moveTo>
                      <a:pt x="0" y="50619"/>
                    </a:moveTo>
                    <a:lnTo>
                      <a:pt x="43382" y="0"/>
                    </a:lnTo>
                    <a:lnTo>
                      <a:pt x="74122" y="438275"/>
                    </a:lnTo>
                    <a:lnTo>
                      <a:pt x="26602" y="391268"/>
                    </a:lnTo>
                    <a:lnTo>
                      <a:pt x="0" y="5061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6" name="Rechteck 69">
                <a:extLst>
                  <a:ext uri="{FF2B5EF4-FFF2-40B4-BE49-F238E27FC236}">
                    <a16:creationId xmlns:a16="http://schemas.microsoft.com/office/drawing/2014/main" id="{F0B700BC-1128-491A-9C21-7B719D4A9624}"/>
                  </a:ext>
                </a:extLst>
              </p:cNvPr>
              <p:cNvSpPr/>
              <p:nvPr/>
            </p:nvSpPr>
            <p:spPr>
              <a:xfrm rot="18635921" flipH="1">
                <a:off x="561410" y="2781535"/>
                <a:ext cx="59650" cy="448611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  <a:gd name="connsiteX0" fmla="*/ 25306 w 79796"/>
                  <a:gd name="connsiteY0" fmla="*/ 59919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5306 w 79796"/>
                  <a:gd name="connsiteY4" fmla="*/ 59919 h 472115"/>
                  <a:gd name="connsiteX0" fmla="*/ 25306 w 68948"/>
                  <a:gd name="connsiteY0" fmla="*/ 47263 h 459459"/>
                  <a:gd name="connsiteX1" fmla="*/ 68948 w 68948"/>
                  <a:gd name="connsiteY1" fmla="*/ 0 h 459459"/>
                  <a:gd name="connsiteX2" fmla="*/ 54231 w 68948"/>
                  <a:gd name="connsiteY2" fmla="*/ 396184 h 459459"/>
                  <a:gd name="connsiteX3" fmla="*/ 0 w 68948"/>
                  <a:gd name="connsiteY3" fmla="*/ 459459 h 459459"/>
                  <a:gd name="connsiteX4" fmla="*/ 25306 w 68948"/>
                  <a:gd name="connsiteY4" fmla="*/ 47263 h 459459"/>
                  <a:gd name="connsiteX0" fmla="*/ 16008 w 59650"/>
                  <a:gd name="connsiteY0" fmla="*/ 47263 h 448611"/>
                  <a:gd name="connsiteX1" fmla="*/ 59650 w 59650"/>
                  <a:gd name="connsiteY1" fmla="*/ 0 h 448611"/>
                  <a:gd name="connsiteX2" fmla="*/ 44933 w 59650"/>
                  <a:gd name="connsiteY2" fmla="*/ 396184 h 448611"/>
                  <a:gd name="connsiteX3" fmla="*/ 0 w 59650"/>
                  <a:gd name="connsiteY3" fmla="*/ 448611 h 448611"/>
                  <a:gd name="connsiteX4" fmla="*/ 16008 w 59650"/>
                  <a:gd name="connsiteY4" fmla="*/ 47263 h 448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650" h="448611">
                    <a:moveTo>
                      <a:pt x="16008" y="47263"/>
                    </a:moveTo>
                    <a:cubicBezTo>
                      <a:pt x="40456" y="21177"/>
                      <a:pt x="35202" y="26086"/>
                      <a:pt x="59650" y="0"/>
                    </a:cubicBezTo>
                    <a:cubicBezTo>
                      <a:pt x="58877" y="127240"/>
                      <a:pt x="45706" y="268944"/>
                      <a:pt x="44933" y="396184"/>
                    </a:cubicBezTo>
                    <a:lnTo>
                      <a:pt x="0" y="448611"/>
                    </a:lnTo>
                    <a:lnTo>
                      <a:pt x="16008" y="47263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27" name="Gruppieren 126">
              <a:extLst>
                <a:ext uri="{FF2B5EF4-FFF2-40B4-BE49-F238E27FC236}">
                  <a16:creationId xmlns:a16="http://schemas.microsoft.com/office/drawing/2014/main" id="{7D62CFB4-75F2-4F9D-B2F8-DEDAF0BE9405}"/>
                </a:ext>
              </a:extLst>
            </p:cNvPr>
            <p:cNvGrpSpPr/>
            <p:nvPr/>
          </p:nvGrpSpPr>
          <p:grpSpPr>
            <a:xfrm>
              <a:off x="4070238" y="1605373"/>
              <a:ext cx="411706" cy="244582"/>
              <a:chOff x="3631524" y="1509583"/>
              <a:chExt cx="411706" cy="244582"/>
            </a:xfrm>
          </p:grpSpPr>
          <p:grpSp>
            <p:nvGrpSpPr>
              <p:cNvPr id="109" name="Gruppieren 108">
                <a:extLst>
                  <a:ext uri="{FF2B5EF4-FFF2-40B4-BE49-F238E27FC236}">
                    <a16:creationId xmlns:a16="http://schemas.microsoft.com/office/drawing/2014/main" id="{D1A8239F-FA11-427E-8233-8ABE897891A5}"/>
                  </a:ext>
                </a:extLst>
              </p:cNvPr>
              <p:cNvGrpSpPr/>
              <p:nvPr/>
            </p:nvGrpSpPr>
            <p:grpSpPr>
              <a:xfrm rot="5400000">
                <a:off x="3839368" y="1547550"/>
                <a:ext cx="241829" cy="165895"/>
                <a:chOff x="19942" y="113210"/>
                <a:chExt cx="963968" cy="661290"/>
              </a:xfrm>
              <a:solidFill>
                <a:srgbClr val="915937"/>
              </a:solidFill>
            </p:grpSpPr>
            <p:sp>
              <p:nvSpPr>
                <p:cNvPr id="122" name="Gleichschenkliges Dreieck 121">
                  <a:extLst>
                    <a:ext uri="{FF2B5EF4-FFF2-40B4-BE49-F238E27FC236}">
                      <a16:creationId xmlns:a16="http://schemas.microsoft.com/office/drawing/2014/main" id="{947F37A1-15CC-4E88-84D1-9702ADB9D407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23" name="Gleichschenkliges Dreieck 122">
                  <a:extLst>
                    <a:ext uri="{FF2B5EF4-FFF2-40B4-BE49-F238E27FC236}">
                      <a16:creationId xmlns:a16="http://schemas.microsoft.com/office/drawing/2014/main" id="{D437EE86-B7DF-4D69-B6CC-99B723C98826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4" name="Gleichschenkliges Dreieck 123">
                  <a:extLst>
                    <a:ext uri="{FF2B5EF4-FFF2-40B4-BE49-F238E27FC236}">
                      <a16:creationId xmlns:a16="http://schemas.microsoft.com/office/drawing/2014/main" id="{EE790871-62ED-49F5-BF72-A0F40C654656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5" name="Gleichschenkliges Dreieck 26">
                  <a:extLst>
                    <a:ext uri="{FF2B5EF4-FFF2-40B4-BE49-F238E27FC236}">
                      <a16:creationId xmlns:a16="http://schemas.microsoft.com/office/drawing/2014/main" id="{4FF7B637-6C1D-418A-8ADB-2A529F5866C9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26" name="Gleichschenkliges Dreieck 26">
                  <a:extLst>
                    <a:ext uri="{FF2B5EF4-FFF2-40B4-BE49-F238E27FC236}">
                      <a16:creationId xmlns:a16="http://schemas.microsoft.com/office/drawing/2014/main" id="{BD7E86DF-437D-4282-A697-F1E3F1C200D0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10" name="Gruppieren 109">
                <a:extLst>
                  <a:ext uri="{FF2B5EF4-FFF2-40B4-BE49-F238E27FC236}">
                    <a16:creationId xmlns:a16="http://schemas.microsoft.com/office/drawing/2014/main" id="{82EB6692-0BB8-4DDB-A253-E111791247FD}"/>
                  </a:ext>
                </a:extLst>
              </p:cNvPr>
              <p:cNvGrpSpPr/>
              <p:nvPr/>
            </p:nvGrpSpPr>
            <p:grpSpPr>
              <a:xfrm rot="5400000" flipV="1">
                <a:off x="3593557" y="1550303"/>
                <a:ext cx="241829" cy="165895"/>
                <a:chOff x="19942" y="113210"/>
                <a:chExt cx="963968" cy="661290"/>
              </a:xfrm>
              <a:solidFill>
                <a:srgbClr val="915937"/>
              </a:solidFill>
            </p:grpSpPr>
            <p:sp>
              <p:nvSpPr>
                <p:cNvPr id="117" name="Gleichschenkliges Dreieck 116">
                  <a:extLst>
                    <a:ext uri="{FF2B5EF4-FFF2-40B4-BE49-F238E27FC236}">
                      <a16:creationId xmlns:a16="http://schemas.microsoft.com/office/drawing/2014/main" id="{76122C88-A936-44FB-8FE1-3C2E0D9E4208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8" name="Gleichschenkliges Dreieck 117">
                  <a:extLst>
                    <a:ext uri="{FF2B5EF4-FFF2-40B4-BE49-F238E27FC236}">
                      <a16:creationId xmlns:a16="http://schemas.microsoft.com/office/drawing/2014/main" id="{18C9AEF6-9ADE-4C85-844C-591A8885AECF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9" name="Gleichschenkliges Dreieck 118">
                  <a:extLst>
                    <a:ext uri="{FF2B5EF4-FFF2-40B4-BE49-F238E27FC236}">
                      <a16:creationId xmlns:a16="http://schemas.microsoft.com/office/drawing/2014/main" id="{FA5F32E0-056F-4F4C-A436-3784B63D9AEA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0" name="Gleichschenkliges Dreieck 26">
                  <a:extLst>
                    <a:ext uri="{FF2B5EF4-FFF2-40B4-BE49-F238E27FC236}">
                      <a16:creationId xmlns:a16="http://schemas.microsoft.com/office/drawing/2014/main" id="{610CA2CF-4B4F-453B-BC22-B05945B0974F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21" name="Gleichschenkliges Dreieck 26">
                  <a:extLst>
                    <a:ext uri="{FF2B5EF4-FFF2-40B4-BE49-F238E27FC236}">
                      <a16:creationId xmlns:a16="http://schemas.microsoft.com/office/drawing/2014/main" id="{593C9F5E-68E4-41EA-987D-2145EDCC5908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11" name="Kreis: nicht ausgefüllt 110">
                <a:extLst>
                  <a:ext uri="{FF2B5EF4-FFF2-40B4-BE49-F238E27FC236}">
                    <a16:creationId xmlns:a16="http://schemas.microsoft.com/office/drawing/2014/main" id="{D7E86506-5AAC-40FE-90DB-D559177C9071}"/>
                  </a:ext>
                </a:extLst>
              </p:cNvPr>
              <p:cNvSpPr/>
              <p:nvPr/>
            </p:nvSpPr>
            <p:spPr>
              <a:xfrm rot="5400000">
                <a:off x="3748607" y="1546543"/>
                <a:ext cx="167911" cy="167910"/>
              </a:xfrm>
              <a:prstGeom prst="donut">
                <a:avLst/>
              </a:prstGeom>
              <a:solidFill>
                <a:srgbClr val="915937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12" name="Kreis: nicht ausgefüllt 111">
                <a:extLst>
                  <a:ext uri="{FF2B5EF4-FFF2-40B4-BE49-F238E27FC236}">
                    <a16:creationId xmlns:a16="http://schemas.microsoft.com/office/drawing/2014/main" id="{8EC53BCF-53A2-4D71-AD47-A71E25CA88A9}"/>
                  </a:ext>
                </a:extLst>
              </p:cNvPr>
              <p:cNvSpPr/>
              <p:nvPr/>
            </p:nvSpPr>
            <p:spPr>
              <a:xfrm rot="5400000">
                <a:off x="3763746" y="1560626"/>
                <a:ext cx="139744" cy="139743"/>
              </a:xfrm>
              <a:prstGeom prst="donut">
                <a:avLst>
                  <a:gd name="adj" fmla="val 15892"/>
                </a:avLst>
              </a:prstGeom>
              <a:solidFill>
                <a:srgbClr val="915937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355" name="Textfeld 354">
            <a:extLst>
              <a:ext uri="{FF2B5EF4-FFF2-40B4-BE49-F238E27FC236}">
                <a16:creationId xmlns:a16="http://schemas.microsoft.com/office/drawing/2014/main" id="{75811948-7061-437F-A591-FA7D8D6C237F}"/>
              </a:ext>
            </a:extLst>
          </p:cNvPr>
          <p:cNvSpPr txBox="1"/>
          <p:nvPr/>
        </p:nvSpPr>
        <p:spPr>
          <a:xfrm>
            <a:off x="-2590538" y="-618553"/>
            <a:ext cx="18130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 err="1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Awaiting</a:t>
            </a: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 </a:t>
            </a:r>
            <a:b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…</a:t>
            </a:r>
          </a:p>
        </p:txBody>
      </p:sp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EDF896D2-A29C-4026-9B89-971F7009AF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057" y="1502861"/>
            <a:ext cx="2391574" cy="3590728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A8B7E808-4706-4E6A-9D12-EA1720F15A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52" y="6081605"/>
            <a:ext cx="795583" cy="63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899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0CE652DC-2B24-4305-9E43-0A0550965E04}"/>
              </a:ext>
            </a:extLst>
          </p:cNvPr>
          <p:cNvSpPr/>
          <p:nvPr/>
        </p:nvSpPr>
        <p:spPr>
          <a:xfrm>
            <a:off x="8458200" y="-406400"/>
            <a:ext cx="5384837" cy="8128000"/>
          </a:xfrm>
          <a:custGeom>
            <a:avLst/>
            <a:gdLst>
              <a:gd name="connsiteX0" fmla="*/ 2933700 w 5384837"/>
              <a:gd name="connsiteY0" fmla="*/ 469900 h 8128000"/>
              <a:gd name="connsiteX1" fmla="*/ 1739900 w 5384837"/>
              <a:gd name="connsiteY1" fmla="*/ 1117600 h 8128000"/>
              <a:gd name="connsiteX2" fmla="*/ 1574800 w 5384837"/>
              <a:gd name="connsiteY2" fmla="*/ 1308100 h 8128000"/>
              <a:gd name="connsiteX3" fmla="*/ 1016000 w 5384837"/>
              <a:gd name="connsiteY3" fmla="*/ 2133600 h 8128000"/>
              <a:gd name="connsiteX4" fmla="*/ 1016000 w 5384837"/>
              <a:gd name="connsiteY4" fmla="*/ 2616200 h 8128000"/>
              <a:gd name="connsiteX5" fmla="*/ 850900 w 5384837"/>
              <a:gd name="connsiteY5" fmla="*/ 3136900 h 8128000"/>
              <a:gd name="connsiteX6" fmla="*/ 609600 w 5384837"/>
              <a:gd name="connsiteY6" fmla="*/ 3441700 h 8128000"/>
              <a:gd name="connsiteX7" fmla="*/ 596900 w 5384837"/>
              <a:gd name="connsiteY7" fmla="*/ 3467100 h 8128000"/>
              <a:gd name="connsiteX8" fmla="*/ 546100 w 5384837"/>
              <a:gd name="connsiteY8" fmla="*/ 3632200 h 8128000"/>
              <a:gd name="connsiteX9" fmla="*/ 558800 w 5384837"/>
              <a:gd name="connsiteY9" fmla="*/ 3886200 h 8128000"/>
              <a:gd name="connsiteX10" fmla="*/ 584200 w 5384837"/>
              <a:gd name="connsiteY10" fmla="*/ 4025900 h 8128000"/>
              <a:gd name="connsiteX11" fmla="*/ 596900 w 5384837"/>
              <a:gd name="connsiteY11" fmla="*/ 4076700 h 8128000"/>
              <a:gd name="connsiteX12" fmla="*/ 0 w 5384837"/>
              <a:gd name="connsiteY12" fmla="*/ 4711700 h 8128000"/>
              <a:gd name="connsiteX13" fmla="*/ 304800 w 5384837"/>
              <a:gd name="connsiteY13" fmla="*/ 5778500 h 8128000"/>
              <a:gd name="connsiteX14" fmla="*/ 342900 w 5384837"/>
              <a:gd name="connsiteY14" fmla="*/ 5905500 h 8128000"/>
              <a:gd name="connsiteX15" fmla="*/ 355600 w 5384837"/>
              <a:gd name="connsiteY15" fmla="*/ 6108700 h 8128000"/>
              <a:gd name="connsiteX16" fmla="*/ 139700 w 5384837"/>
              <a:gd name="connsiteY16" fmla="*/ 6616700 h 8128000"/>
              <a:gd name="connsiteX17" fmla="*/ 228600 w 5384837"/>
              <a:gd name="connsiteY17" fmla="*/ 6807200 h 8128000"/>
              <a:gd name="connsiteX18" fmla="*/ 368300 w 5384837"/>
              <a:gd name="connsiteY18" fmla="*/ 6896100 h 8128000"/>
              <a:gd name="connsiteX19" fmla="*/ 1727200 w 5384837"/>
              <a:gd name="connsiteY19" fmla="*/ 7797800 h 8128000"/>
              <a:gd name="connsiteX20" fmla="*/ 4419600 w 5384837"/>
              <a:gd name="connsiteY20" fmla="*/ 8128000 h 8128000"/>
              <a:gd name="connsiteX21" fmla="*/ 4495800 w 5384837"/>
              <a:gd name="connsiteY21" fmla="*/ 8026400 h 8128000"/>
              <a:gd name="connsiteX22" fmla="*/ 5308600 w 5384837"/>
              <a:gd name="connsiteY22" fmla="*/ 7162800 h 8128000"/>
              <a:gd name="connsiteX23" fmla="*/ 5359400 w 5384837"/>
              <a:gd name="connsiteY23" fmla="*/ 6959600 h 8128000"/>
              <a:gd name="connsiteX24" fmla="*/ 5384800 w 5384837"/>
              <a:gd name="connsiteY24" fmla="*/ 6007100 h 8128000"/>
              <a:gd name="connsiteX25" fmla="*/ 5372100 w 5384837"/>
              <a:gd name="connsiteY25" fmla="*/ 3810000 h 8128000"/>
              <a:gd name="connsiteX26" fmla="*/ 5245100 w 5384837"/>
              <a:gd name="connsiteY26" fmla="*/ 3429000 h 8128000"/>
              <a:gd name="connsiteX27" fmla="*/ 5156200 w 5384837"/>
              <a:gd name="connsiteY27" fmla="*/ 3225800 h 8128000"/>
              <a:gd name="connsiteX28" fmla="*/ 4445000 w 5384837"/>
              <a:gd name="connsiteY28" fmla="*/ 0 h 8128000"/>
              <a:gd name="connsiteX29" fmla="*/ 2933700 w 5384837"/>
              <a:gd name="connsiteY29" fmla="*/ 469900 h 812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384837" h="8128000">
                <a:moveTo>
                  <a:pt x="2933700" y="469900"/>
                </a:moveTo>
                <a:lnTo>
                  <a:pt x="1739900" y="1117600"/>
                </a:lnTo>
                <a:lnTo>
                  <a:pt x="1574800" y="1308100"/>
                </a:lnTo>
                <a:lnTo>
                  <a:pt x="1016000" y="2133600"/>
                </a:lnTo>
                <a:lnTo>
                  <a:pt x="1016000" y="2616200"/>
                </a:lnTo>
                <a:lnTo>
                  <a:pt x="850900" y="3136900"/>
                </a:lnTo>
                <a:cubicBezTo>
                  <a:pt x="726817" y="3285800"/>
                  <a:pt x="688966" y="3314715"/>
                  <a:pt x="609600" y="3441700"/>
                </a:cubicBezTo>
                <a:cubicBezTo>
                  <a:pt x="604583" y="3449727"/>
                  <a:pt x="601133" y="3458633"/>
                  <a:pt x="596900" y="3467100"/>
                </a:cubicBezTo>
                <a:lnTo>
                  <a:pt x="546100" y="3632200"/>
                </a:lnTo>
                <a:cubicBezTo>
                  <a:pt x="550333" y="3716867"/>
                  <a:pt x="550634" y="3801822"/>
                  <a:pt x="558800" y="3886200"/>
                </a:cubicBezTo>
                <a:cubicBezTo>
                  <a:pt x="563359" y="3933310"/>
                  <a:pt x="574918" y="3979489"/>
                  <a:pt x="584200" y="4025900"/>
                </a:cubicBezTo>
                <a:cubicBezTo>
                  <a:pt x="587623" y="4043016"/>
                  <a:pt x="596900" y="4076700"/>
                  <a:pt x="596900" y="4076700"/>
                </a:cubicBezTo>
                <a:lnTo>
                  <a:pt x="0" y="4711700"/>
                </a:lnTo>
                <a:lnTo>
                  <a:pt x="304800" y="5778500"/>
                </a:lnTo>
                <a:cubicBezTo>
                  <a:pt x="317500" y="5820833"/>
                  <a:pt x="333312" y="5862355"/>
                  <a:pt x="342900" y="5905500"/>
                </a:cubicBezTo>
                <a:cubicBezTo>
                  <a:pt x="359801" y="5981553"/>
                  <a:pt x="355600" y="6031665"/>
                  <a:pt x="355600" y="6108700"/>
                </a:cubicBezTo>
                <a:lnTo>
                  <a:pt x="139700" y="6616700"/>
                </a:lnTo>
                <a:cubicBezTo>
                  <a:pt x="153466" y="6654557"/>
                  <a:pt x="179680" y="6768763"/>
                  <a:pt x="228600" y="6807200"/>
                </a:cubicBezTo>
                <a:cubicBezTo>
                  <a:pt x="272002" y="6841301"/>
                  <a:pt x="368300" y="6896100"/>
                  <a:pt x="368300" y="6896100"/>
                </a:cubicBezTo>
                <a:lnTo>
                  <a:pt x="1727200" y="7797800"/>
                </a:lnTo>
                <a:lnTo>
                  <a:pt x="4419600" y="8128000"/>
                </a:lnTo>
                <a:lnTo>
                  <a:pt x="4495800" y="8026400"/>
                </a:lnTo>
                <a:lnTo>
                  <a:pt x="5308600" y="7162800"/>
                </a:lnTo>
                <a:cubicBezTo>
                  <a:pt x="5325533" y="7095067"/>
                  <a:pt x="5353905" y="7029201"/>
                  <a:pt x="5359400" y="6959600"/>
                </a:cubicBezTo>
                <a:cubicBezTo>
                  <a:pt x="5386915" y="6611070"/>
                  <a:pt x="5384800" y="6332573"/>
                  <a:pt x="5384800" y="6007100"/>
                </a:cubicBezTo>
                <a:cubicBezTo>
                  <a:pt x="5380567" y="5274733"/>
                  <a:pt x="5376333" y="4542367"/>
                  <a:pt x="5372100" y="3810000"/>
                </a:cubicBezTo>
                <a:cubicBezTo>
                  <a:pt x="5329767" y="3683000"/>
                  <a:pt x="5292410" y="3554231"/>
                  <a:pt x="5245100" y="3429000"/>
                </a:cubicBezTo>
                <a:cubicBezTo>
                  <a:pt x="5154410" y="3188938"/>
                  <a:pt x="5156200" y="3311337"/>
                  <a:pt x="5156200" y="3225800"/>
                </a:cubicBezTo>
                <a:lnTo>
                  <a:pt x="4445000" y="0"/>
                </a:lnTo>
                <a:lnTo>
                  <a:pt x="2933700" y="4699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tuch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9960AD67-DDB9-4A43-8507-E23DD376C03D}"/>
              </a:ext>
            </a:extLst>
          </p:cNvPr>
          <p:cNvSpPr/>
          <p:nvPr/>
        </p:nvSpPr>
        <p:spPr>
          <a:xfrm>
            <a:off x="9575800" y="5499100"/>
            <a:ext cx="2616200" cy="1143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schatulle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97CF8C1-AED5-492C-8B73-05298BE450B5}"/>
              </a:ext>
            </a:extLst>
          </p:cNvPr>
          <p:cNvSpPr txBox="1"/>
          <p:nvPr/>
        </p:nvSpPr>
        <p:spPr>
          <a:xfrm>
            <a:off x="3111500" y="1562100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tisch</a:t>
            </a:r>
          </a:p>
        </p:txBody>
      </p:sp>
    </p:spTree>
    <p:extLst>
      <p:ext uri="{BB962C8B-B14F-4D97-AF65-F5344CB8AC3E}">
        <p14:creationId xmlns:p14="http://schemas.microsoft.com/office/powerpoint/2010/main" val="637075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159</Words>
  <Application>Microsoft Office PowerPoint</Application>
  <PresentationFormat>Breitbild</PresentationFormat>
  <Paragraphs>50</Paragraphs>
  <Slides>21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8" baseType="lpstr">
      <vt:lpstr>Arial</vt:lpstr>
      <vt:lpstr>Bahnschrift Light</vt:lpstr>
      <vt:lpstr>Calibri</vt:lpstr>
      <vt:lpstr>Calibri Light</vt:lpstr>
      <vt:lpstr>Cloister Black</vt:lpstr>
      <vt:lpstr>Cloister Black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Maximilian Wimmer</dc:creator>
  <cp:lastModifiedBy>Maximilian Wimmer</cp:lastModifiedBy>
  <cp:revision>56</cp:revision>
  <dcterms:created xsi:type="dcterms:W3CDTF">2019-07-15T13:56:57Z</dcterms:created>
  <dcterms:modified xsi:type="dcterms:W3CDTF">2019-07-16T16:18:19Z</dcterms:modified>
</cp:coreProperties>
</file>

<file path=docProps/thumbnail.jpeg>
</file>